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webextensions/webextension1.xml" ContentType="application/vnd.ms-office.webextension+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58" r:id="rId4"/>
    <p:sldId id="259" r:id="rId5"/>
    <p:sldId id="276" r:id="rId6"/>
    <p:sldId id="260" r:id="rId7"/>
    <p:sldId id="261" r:id="rId8"/>
    <p:sldId id="279" r:id="rId9"/>
    <p:sldId id="262" r:id="rId10"/>
    <p:sldId id="263" r:id="rId11"/>
    <p:sldId id="264" r:id="rId12"/>
    <p:sldId id="266" r:id="rId13"/>
    <p:sldId id="267" r:id="rId14"/>
    <p:sldId id="270" r:id="rId15"/>
    <p:sldId id="278" r:id="rId16"/>
    <p:sldId id="271" r:id="rId17"/>
    <p:sldId id="277" r:id="rId18"/>
    <p:sldId id="273" r:id="rId19"/>
    <p:sldId id="274"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096AE0-7FA0-4115-BF85-1F571D7803AF}" v="32" dt="2023-12-01T15:16:35.0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ladugu,Sandhya" userId="143384f8-497d-4ff2-b6bd-da6b519e8105" providerId="ADAL" clId="{8A096AE0-7FA0-4115-BF85-1F571D7803AF}"/>
    <pc:docChg chg="undo custSel modSld">
      <pc:chgData name="Paladugu,Sandhya" userId="143384f8-497d-4ff2-b6bd-da6b519e8105" providerId="ADAL" clId="{8A096AE0-7FA0-4115-BF85-1F571D7803AF}" dt="2023-12-01T15:16:35.002" v="774"/>
      <pc:docMkLst>
        <pc:docMk/>
      </pc:docMkLst>
      <pc:sldChg chg="addSp delSp modSp mod">
        <pc:chgData name="Paladugu,Sandhya" userId="143384f8-497d-4ff2-b6bd-da6b519e8105" providerId="ADAL" clId="{8A096AE0-7FA0-4115-BF85-1F571D7803AF}" dt="2023-11-27T03:29:01.917" v="60" actId="478"/>
        <pc:sldMkLst>
          <pc:docMk/>
          <pc:sldMk cId="1662184961" sldId="257"/>
        </pc:sldMkLst>
        <pc:picChg chg="add mod">
          <ac:chgData name="Paladugu,Sandhya" userId="143384f8-497d-4ff2-b6bd-da6b519e8105" providerId="ADAL" clId="{8A096AE0-7FA0-4115-BF85-1F571D7803AF}" dt="2023-11-27T03:28:32.330" v="57" actId="1076"/>
          <ac:picMkLst>
            <pc:docMk/>
            <pc:sldMk cId="1662184961" sldId="257"/>
            <ac:picMk id="7" creationId="{8CF47D84-8FDA-B69D-93E6-B846FAB99292}"/>
          </ac:picMkLst>
        </pc:picChg>
        <pc:picChg chg="add del mod">
          <ac:chgData name="Paladugu,Sandhya" userId="143384f8-497d-4ff2-b6bd-da6b519e8105" providerId="ADAL" clId="{8A096AE0-7FA0-4115-BF85-1F571D7803AF}" dt="2023-11-27T03:29:01.917" v="60" actId="478"/>
          <ac:picMkLst>
            <pc:docMk/>
            <pc:sldMk cId="1662184961" sldId="257"/>
            <ac:picMk id="8" creationId="{8B289E6F-6A27-377C-0BB8-9BDE3BDDA70B}"/>
          </ac:picMkLst>
        </pc:picChg>
      </pc:sldChg>
      <pc:sldChg chg="addSp modSp mod">
        <pc:chgData name="Paladugu,Sandhya" userId="143384f8-497d-4ff2-b6bd-da6b519e8105" providerId="ADAL" clId="{8A096AE0-7FA0-4115-BF85-1F571D7803AF}" dt="2023-11-27T03:38:09.940" v="90" actId="1076"/>
        <pc:sldMkLst>
          <pc:docMk/>
          <pc:sldMk cId="1630941372" sldId="263"/>
        </pc:sldMkLst>
        <pc:spChg chg="mod">
          <ac:chgData name="Paladugu,Sandhya" userId="143384f8-497d-4ff2-b6bd-da6b519e8105" providerId="ADAL" clId="{8A096AE0-7FA0-4115-BF85-1F571D7803AF}" dt="2023-11-27T03:13:20.133" v="4" actId="113"/>
          <ac:spMkLst>
            <pc:docMk/>
            <pc:sldMk cId="1630941372" sldId="263"/>
            <ac:spMk id="4" creationId="{EC3DBA7A-E0FB-0A26-1C70-9DF95CC58085}"/>
          </ac:spMkLst>
        </pc:spChg>
        <pc:spChg chg="mod">
          <ac:chgData name="Paladugu,Sandhya" userId="143384f8-497d-4ff2-b6bd-da6b519e8105" providerId="ADAL" clId="{8A096AE0-7FA0-4115-BF85-1F571D7803AF}" dt="2023-11-27T03:13:20.133" v="4" actId="113"/>
          <ac:spMkLst>
            <pc:docMk/>
            <pc:sldMk cId="1630941372" sldId="263"/>
            <ac:spMk id="5" creationId="{0679F1BC-7522-0EF1-9C89-966048192290}"/>
          </ac:spMkLst>
        </pc:spChg>
        <pc:spChg chg="mod">
          <ac:chgData name="Paladugu,Sandhya" userId="143384f8-497d-4ff2-b6bd-da6b519e8105" providerId="ADAL" clId="{8A096AE0-7FA0-4115-BF85-1F571D7803AF}" dt="2023-11-27T03:13:20.133" v="4" actId="113"/>
          <ac:spMkLst>
            <pc:docMk/>
            <pc:sldMk cId="1630941372" sldId="263"/>
            <ac:spMk id="6" creationId="{192B1197-6867-7B11-8E53-CE10720CC931}"/>
          </ac:spMkLst>
        </pc:spChg>
        <pc:spChg chg="mod">
          <ac:chgData name="Paladugu,Sandhya" userId="143384f8-497d-4ff2-b6bd-da6b519e8105" providerId="ADAL" clId="{8A096AE0-7FA0-4115-BF85-1F571D7803AF}" dt="2023-11-27T03:13:20.133" v="4" actId="113"/>
          <ac:spMkLst>
            <pc:docMk/>
            <pc:sldMk cId="1630941372" sldId="263"/>
            <ac:spMk id="9" creationId="{075DDE33-1F42-C206-F183-2DD28DC6BB66}"/>
          </ac:spMkLst>
        </pc:spChg>
        <pc:spChg chg="mod">
          <ac:chgData name="Paladugu,Sandhya" userId="143384f8-497d-4ff2-b6bd-da6b519e8105" providerId="ADAL" clId="{8A096AE0-7FA0-4115-BF85-1F571D7803AF}" dt="2023-11-27T03:13:20.133" v="4" actId="113"/>
          <ac:spMkLst>
            <pc:docMk/>
            <pc:sldMk cId="1630941372" sldId="263"/>
            <ac:spMk id="10" creationId="{CB12978A-68CD-5AC7-641C-59B2893FBB21}"/>
          </ac:spMkLst>
        </pc:spChg>
        <pc:spChg chg="mod">
          <ac:chgData name="Paladugu,Sandhya" userId="143384f8-497d-4ff2-b6bd-da6b519e8105" providerId="ADAL" clId="{8A096AE0-7FA0-4115-BF85-1F571D7803AF}" dt="2023-11-27T03:13:20.133" v="4" actId="113"/>
          <ac:spMkLst>
            <pc:docMk/>
            <pc:sldMk cId="1630941372" sldId="263"/>
            <ac:spMk id="14" creationId="{8740DA1C-B843-00DD-CC08-0EA6FD8DFA0F}"/>
          </ac:spMkLst>
        </pc:spChg>
        <pc:spChg chg="mod">
          <ac:chgData name="Paladugu,Sandhya" userId="143384f8-497d-4ff2-b6bd-da6b519e8105" providerId="ADAL" clId="{8A096AE0-7FA0-4115-BF85-1F571D7803AF}" dt="2023-11-27T03:13:20.133" v="4" actId="113"/>
          <ac:spMkLst>
            <pc:docMk/>
            <pc:sldMk cId="1630941372" sldId="263"/>
            <ac:spMk id="15" creationId="{22119B8F-F2BA-3904-CCCA-431CA17A390F}"/>
          </ac:spMkLst>
        </pc:spChg>
        <pc:spChg chg="mod">
          <ac:chgData name="Paladugu,Sandhya" userId="143384f8-497d-4ff2-b6bd-da6b519e8105" providerId="ADAL" clId="{8A096AE0-7FA0-4115-BF85-1F571D7803AF}" dt="2023-11-27T03:13:20.133" v="4" actId="113"/>
          <ac:spMkLst>
            <pc:docMk/>
            <pc:sldMk cId="1630941372" sldId="263"/>
            <ac:spMk id="33" creationId="{B3C055E3-63D5-1BC2-BEC6-9455DC1AFE31}"/>
          </ac:spMkLst>
        </pc:spChg>
        <pc:spChg chg="mod">
          <ac:chgData name="Paladugu,Sandhya" userId="143384f8-497d-4ff2-b6bd-da6b519e8105" providerId="ADAL" clId="{8A096AE0-7FA0-4115-BF85-1F571D7803AF}" dt="2023-11-27T03:13:20.133" v="4" actId="113"/>
          <ac:spMkLst>
            <pc:docMk/>
            <pc:sldMk cId="1630941372" sldId="263"/>
            <ac:spMk id="34" creationId="{2771946F-05D8-BF0F-5323-B94888EFC3D1}"/>
          </ac:spMkLst>
        </pc:spChg>
        <pc:spChg chg="mod">
          <ac:chgData name="Paladugu,Sandhya" userId="143384f8-497d-4ff2-b6bd-da6b519e8105" providerId="ADAL" clId="{8A096AE0-7FA0-4115-BF85-1F571D7803AF}" dt="2023-11-27T03:13:20.133" v="4" actId="113"/>
          <ac:spMkLst>
            <pc:docMk/>
            <pc:sldMk cId="1630941372" sldId="263"/>
            <ac:spMk id="35" creationId="{EEEFE90C-C684-FFA9-BBD8-A4E25085D633}"/>
          </ac:spMkLst>
        </pc:spChg>
        <pc:spChg chg="mod">
          <ac:chgData name="Paladugu,Sandhya" userId="143384f8-497d-4ff2-b6bd-da6b519e8105" providerId="ADAL" clId="{8A096AE0-7FA0-4115-BF85-1F571D7803AF}" dt="2023-11-27T03:13:20.133" v="4" actId="113"/>
          <ac:spMkLst>
            <pc:docMk/>
            <pc:sldMk cId="1630941372" sldId="263"/>
            <ac:spMk id="36" creationId="{31A97D84-8BA2-5B54-011F-B1790771C399}"/>
          </ac:spMkLst>
        </pc:spChg>
        <pc:spChg chg="mod">
          <ac:chgData name="Paladugu,Sandhya" userId="143384f8-497d-4ff2-b6bd-da6b519e8105" providerId="ADAL" clId="{8A096AE0-7FA0-4115-BF85-1F571D7803AF}" dt="2023-11-27T03:13:20.133" v="4" actId="113"/>
          <ac:spMkLst>
            <pc:docMk/>
            <pc:sldMk cId="1630941372" sldId="263"/>
            <ac:spMk id="59" creationId="{92CAB14F-BE92-68EC-80A5-2EAE8B498F36}"/>
          </ac:spMkLst>
        </pc:spChg>
        <pc:spChg chg="mod">
          <ac:chgData name="Paladugu,Sandhya" userId="143384f8-497d-4ff2-b6bd-da6b519e8105" providerId="ADAL" clId="{8A096AE0-7FA0-4115-BF85-1F571D7803AF}" dt="2023-11-27T03:13:20.133" v="4" actId="113"/>
          <ac:spMkLst>
            <pc:docMk/>
            <pc:sldMk cId="1630941372" sldId="263"/>
            <ac:spMk id="60" creationId="{7545DB18-DD2F-E83C-D3DC-F706E438E6D6}"/>
          </ac:spMkLst>
        </pc:spChg>
        <pc:spChg chg="mod">
          <ac:chgData name="Paladugu,Sandhya" userId="143384f8-497d-4ff2-b6bd-da6b519e8105" providerId="ADAL" clId="{8A096AE0-7FA0-4115-BF85-1F571D7803AF}" dt="2023-11-27T03:13:20.133" v="4" actId="113"/>
          <ac:spMkLst>
            <pc:docMk/>
            <pc:sldMk cId="1630941372" sldId="263"/>
            <ac:spMk id="61" creationId="{760798C2-97F8-6002-1681-C0F045EF6523}"/>
          </ac:spMkLst>
        </pc:spChg>
        <pc:spChg chg="mod">
          <ac:chgData name="Paladugu,Sandhya" userId="143384f8-497d-4ff2-b6bd-da6b519e8105" providerId="ADAL" clId="{8A096AE0-7FA0-4115-BF85-1F571D7803AF}" dt="2023-11-27T03:13:20.133" v="4" actId="113"/>
          <ac:spMkLst>
            <pc:docMk/>
            <pc:sldMk cId="1630941372" sldId="263"/>
            <ac:spMk id="62" creationId="{20FA2F0C-CD6E-7DB2-2CC6-D21A22369CBD}"/>
          </ac:spMkLst>
        </pc:spChg>
        <pc:spChg chg="mod">
          <ac:chgData name="Paladugu,Sandhya" userId="143384f8-497d-4ff2-b6bd-da6b519e8105" providerId="ADAL" clId="{8A096AE0-7FA0-4115-BF85-1F571D7803AF}" dt="2023-11-27T03:13:20.133" v="4" actId="113"/>
          <ac:spMkLst>
            <pc:docMk/>
            <pc:sldMk cId="1630941372" sldId="263"/>
            <ac:spMk id="63" creationId="{EA124704-D1E1-920C-0056-BE197A6BFEC4}"/>
          </ac:spMkLst>
        </pc:spChg>
        <pc:spChg chg="mod">
          <ac:chgData name="Paladugu,Sandhya" userId="143384f8-497d-4ff2-b6bd-da6b519e8105" providerId="ADAL" clId="{8A096AE0-7FA0-4115-BF85-1F571D7803AF}" dt="2023-11-27T03:13:20.133" v="4" actId="113"/>
          <ac:spMkLst>
            <pc:docMk/>
            <pc:sldMk cId="1630941372" sldId="263"/>
            <ac:spMk id="64" creationId="{67D73CFF-2331-F963-E34A-B87D6699FEAF}"/>
          </ac:spMkLst>
        </pc:spChg>
        <pc:spChg chg="mod">
          <ac:chgData name="Paladugu,Sandhya" userId="143384f8-497d-4ff2-b6bd-da6b519e8105" providerId="ADAL" clId="{8A096AE0-7FA0-4115-BF85-1F571D7803AF}" dt="2023-11-27T03:13:20.133" v="4" actId="113"/>
          <ac:spMkLst>
            <pc:docMk/>
            <pc:sldMk cId="1630941372" sldId="263"/>
            <ac:spMk id="65" creationId="{3AB915E1-51FD-91A3-263A-0BD64E347CE1}"/>
          </ac:spMkLst>
        </pc:spChg>
        <pc:spChg chg="mod">
          <ac:chgData name="Paladugu,Sandhya" userId="143384f8-497d-4ff2-b6bd-da6b519e8105" providerId="ADAL" clId="{8A096AE0-7FA0-4115-BF85-1F571D7803AF}" dt="2023-11-27T03:13:20.133" v="4" actId="113"/>
          <ac:spMkLst>
            <pc:docMk/>
            <pc:sldMk cId="1630941372" sldId="263"/>
            <ac:spMk id="66" creationId="{59EAF358-6C0F-DE07-5D0C-56CAA6B3F50A}"/>
          </ac:spMkLst>
        </pc:spChg>
        <pc:spChg chg="mod">
          <ac:chgData name="Paladugu,Sandhya" userId="143384f8-497d-4ff2-b6bd-da6b519e8105" providerId="ADAL" clId="{8A096AE0-7FA0-4115-BF85-1F571D7803AF}" dt="2023-11-27T03:13:20.133" v="4" actId="113"/>
          <ac:spMkLst>
            <pc:docMk/>
            <pc:sldMk cId="1630941372" sldId="263"/>
            <ac:spMk id="68" creationId="{5E93F423-D782-AC0F-DC85-7A0E9AB5F716}"/>
          </ac:spMkLst>
        </pc:spChg>
        <pc:spChg chg="mod">
          <ac:chgData name="Paladugu,Sandhya" userId="143384f8-497d-4ff2-b6bd-da6b519e8105" providerId="ADAL" clId="{8A096AE0-7FA0-4115-BF85-1F571D7803AF}" dt="2023-11-27T03:13:20.133" v="4" actId="113"/>
          <ac:spMkLst>
            <pc:docMk/>
            <pc:sldMk cId="1630941372" sldId="263"/>
            <ac:spMk id="69" creationId="{D87CF8B0-F3A5-1F83-8668-87688BA51E0E}"/>
          </ac:spMkLst>
        </pc:spChg>
        <pc:picChg chg="add mod">
          <ac:chgData name="Paladugu,Sandhya" userId="143384f8-497d-4ff2-b6bd-da6b519e8105" providerId="ADAL" clId="{8A096AE0-7FA0-4115-BF85-1F571D7803AF}" dt="2023-11-27T03:38:09.940" v="90" actId="1076"/>
          <ac:picMkLst>
            <pc:docMk/>
            <pc:sldMk cId="1630941372" sldId="263"/>
            <ac:picMk id="71" creationId="{1190CADE-F15C-A1DC-CADE-6D0C14D05EA5}"/>
          </ac:picMkLst>
        </pc:picChg>
      </pc:sldChg>
      <pc:sldChg chg="addSp modSp mod modAnim">
        <pc:chgData name="Paladugu,Sandhya" userId="143384f8-497d-4ff2-b6bd-da6b519e8105" providerId="ADAL" clId="{8A096AE0-7FA0-4115-BF85-1F571D7803AF}" dt="2023-12-01T15:16:35.002" v="774"/>
        <pc:sldMkLst>
          <pc:docMk/>
          <pc:sldMk cId="3309086546" sldId="264"/>
        </pc:sldMkLst>
        <pc:picChg chg="add mod">
          <ac:chgData name="Paladugu,Sandhya" userId="143384f8-497d-4ff2-b6bd-da6b519e8105" providerId="ADAL" clId="{8A096AE0-7FA0-4115-BF85-1F571D7803AF}" dt="2023-11-27T03:27:31.901" v="55" actId="1076"/>
          <ac:picMkLst>
            <pc:docMk/>
            <pc:sldMk cId="3309086546" sldId="264"/>
            <ac:picMk id="24" creationId="{16404221-11B6-4A22-7F54-9555E1DAD8A9}"/>
          </ac:picMkLst>
        </pc:picChg>
      </pc:sldChg>
      <pc:sldChg chg="addSp delSp modSp mod modAnim">
        <pc:chgData name="Paladugu,Sandhya" userId="143384f8-497d-4ff2-b6bd-da6b519e8105" providerId="ADAL" clId="{8A096AE0-7FA0-4115-BF85-1F571D7803AF}" dt="2023-12-01T15:16:30.617" v="769"/>
        <pc:sldMkLst>
          <pc:docMk/>
          <pc:sldMk cId="678689943" sldId="266"/>
        </pc:sldMkLst>
        <pc:spChg chg="add del mod">
          <ac:chgData name="Paladugu,Sandhya" userId="143384f8-497d-4ff2-b6bd-da6b519e8105" providerId="ADAL" clId="{8A096AE0-7FA0-4115-BF85-1F571D7803AF}" dt="2023-12-01T00:00:52.194" v="725" actId="1076"/>
          <ac:spMkLst>
            <pc:docMk/>
            <pc:sldMk cId="678689943" sldId="266"/>
            <ac:spMk id="2" creationId="{EB7E0BFF-07CB-6AEB-8F60-34C1E6F77049}"/>
          </ac:spMkLst>
        </pc:spChg>
        <pc:spChg chg="add del mod">
          <ac:chgData name="Paladugu,Sandhya" userId="143384f8-497d-4ff2-b6bd-da6b519e8105" providerId="ADAL" clId="{8A096AE0-7FA0-4115-BF85-1F571D7803AF}" dt="2023-11-27T04:20:21.893" v="401" actId="21"/>
          <ac:spMkLst>
            <pc:docMk/>
            <pc:sldMk cId="678689943" sldId="266"/>
            <ac:spMk id="4" creationId="{A7B6335D-4F17-B9AB-FFBC-535BAC5509F8}"/>
          </ac:spMkLst>
        </pc:spChg>
        <pc:spChg chg="add del">
          <ac:chgData name="Paladugu,Sandhya" userId="143384f8-497d-4ff2-b6bd-da6b519e8105" providerId="ADAL" clId="{8A096AE0-7FA0-4115-BF85-1F571D7803AF}" dt="2023-11-27T04:20:21.893" v="401" actId="21"/>
          <ac:spMkLst>
            <pc:docMk/>
            <pc:sldMk cId="678689943" sldId="266"/>
            <ac:spMk id="7" creationId="{0EE79407-D1A8-578E-B83A-3010241D572D}"/>
          </ac:spMkLst>
        </pc:spChg>
        <pc:picChg chg="add del mod">
          <ac:chgData name="Paladugu,Sandhya" userId="143384f8-497d-4ff2-b6bd-da6b519e8105" providerId="ADAL" clId="{8A096AE0-7FA0-4115-BF85-1F571D7803AF}" dt="2023-11-27T04:20:21.893" v="401" actId="21"/>
          <ac:picMkLst>
            <pc:docMk/>
            <pc:sldMk cId="678689943" sldId="266"/>
            <ac:picMk id="8" creationId="{E23EC462-B050-FA7A-DE4B-361426FB1A1A}"/>
          </ac:picMkLst>
        </pc:picChg>
        <pc:picChg chg="add del mod">
          <ac:chgData name="Paladugu,Sandhya" userId="143384f8-497d-4ff2-b6bd-da6b519e8105" providerId="ADAL" clId="{8A096AE0-7FA0-4115-BF85-1F571D7803AF}" dt="2023-11-27T04:20:21.893" v="401" actId="21"/>
          <ac:picMkLst>
            <pc:docMk/>
            <pc:sldMk cId="678689943" sldId="266"/>
            <ac:picMk id="9" creationId="{2720E1C2-5562-42BE-BEB0-82396DDCDC6A}"/>
          </ac:picMkLst>
        </pc:picChg>
        <pc:picChg chg="add del mod">
          <ac:chgData name="Paladugu,Sandhya" userId="143384f8-497d-4ff2-b6bd-da6b519e8105" providerId="ADAL" clId="{8A096AE0-7FA0-4115-BF85-1F571D7803AF}" dt="2023-11-27T04:20:21.893" v="401" actId="21"/>
          <ac:picMkLst>
            <pc:docMk/>
            <pc:sldMk cId="678689943" sldId="266"/>
            <ac:picMk id="10" creationId="{3C084F00-1840-99FC-353B-842A11EBD777}"/>
          </ac:picMkLst>
        </pc:picChg>
        <pc:picChg chg="add del mod">
          <ac:chgData name="Paladugu,Sandhya" userId="143384f8-497d-4ff2-b6bd-da6b519e8105" providerId="ADAL" clId="{8A096AE0-7FA0-4115-BF85-1F571D7803AF}" dt="2023-11-27T04:20:21.893" v="401" actId="21"/>
          <ac:picMkLst>
            <pc:docMk/>
            <pc:sldMk cId="678689943" sldId="266"/>
            <ac:picMk id="11" creationId="{E8C5D2B4-5F0C-EA1D-9236-4233CE280448}"/>
          </ac:picMkLst>
        </pc:picChg>
      </pc:sldChg>
      <pc:sldChg chg="addSp modSp mod">
        <pc:chgData name="Paladugu,Sandhya" userId="143384f8-497d-4ff2-b6bd-da6b519e8105" providerId="ADAL" clId="{8A096AE0-7FA0-4115-BF85-1F571D7803AF}" dt="2023-12-01T00:02:53.091" v="726" actId="1076"/>
        <pc:sldMkLst>
          <pc:docMk/>
          <pc:sldMk cId="3202888514" sldId="267"/>
        </pc:sldMkLst>
        <pc:spChg chg="add mod">
          <ac:chgData name="Paladugu,Sandhya" userId="143384f8-497d-4ff2-b6bd-da6b519e8105" providerId="ADAL" clId="{8A096AE0-7FA0-4115-BF85-1F571D7803AF}" dt="2023-12-01T00:02:53.091" v="726" actId="1076"/>
          <ac:spMkLst>
            <pc:docMk/>
            <pc:sldMk cId="3202888514" sldId="267"/>
            <ac:spMk id="2" creationId="{FB0FBCC7-5626-1207-BDB1-8A068DAFA59F}"/>
          </ac:spMkLst>
        </pc:spChg>
      </pc:sldChg>
      <pc:sldChg chg="addSp modSp mod">
        <pc:chgData name="Paladugu,Sandhya" userId="143384f8-497d-4ff2-b6bd-da6b519e8105" providerId="ADAL" clId="{8A096AE0-7FA0-4115-BF85-1F571D7803AF}" dt="2023-11-27T03:25:50.358" v="44" actId="1076"/>
        <pc:sldMkLst>
          <pc:docMk/>
          <pc:sldMk cId="2523670425" sldId="270"/>
        </pc:sldMkLst>
        <pc:spChg chg="mod">
          <ac:chgData name="Paladugu,Sandhya" userId="143384f8-497d-4ff2-b6bd-da6b519e8105" providerId="ADAL" clId="{8A096AE0-7FA0-4115-BF85-1F571D7803AF}" dt="2023-11-27T03:13:46.381" v="10" actId="20577"/>
          <ac:spMkLst>
            <pc:docMk/>
            <pc:sldMk cId="2523670425" sldId="270"/>
            <ac:spMk id="8" creationId="{FA8183F2-82FD-924A-9A7D-19457F566C19}"/>
          </ac:spMkLst>
        </pc:spChg>
        <pc:spChg chg="mod">
          <ac:chgData name="Paladugu,Sandhya" userId="143384f8-497d-4ff2-b6bd-da6b519e8105" providerId="ADAL" clId="{8A096AE0-7FA0-4115-BF85-1F571D7803AF}" dt="2023-11-27T03:13:35.856" v="8" actId="113"/>
          <ac:spMkLst>
            <pc:docMk/>
            <pc:sldMk cId="2523670425" sldId="270"/>
            <ac:spMk id="9" creationId="{0E7A48A6-CC0D-549D-59E1-ADE5BF806202}"/>
          </ac:spMkLst>
        </pc:spChg>
        <pc:picChg chg="add mod">
          <ac:chgData name="Paladugu,Sandhya" userId="143384f8-497d-4ff2-b6bd-da6b519e8105" providerId="ADAL" clId="{8A096AE0-7FA0-4115-BF85-1F571D7803AF}" dt="2023-11-27T03:25:50.358" v="44" actId="1076"/>
          <ac:picMkLst>
            <pc:docMk/>
            <pc:sldMk cId="2523670425" sldId="270"/>
            <ac:picMk id="11" creationId="{840F5842-2CF0-31DC-7292-86A54110B9F0}"/>
          </ac:picMkLst>
        </pc:picChg>
      </pc:sldChg>
      <pc:sldChg chg="addSp modSp mod">
        <pc:chgData name="Paladugu,Sandhya" userId="143384f8-497d-4ff2-b6bd-da6b519e8105" providerId="ADAL" clId="{8A096AE0-7FA0-4115-BF85-1F571D7803AF}" dt="2023-11-27T03:35:42.377" v="81" actId="1076"/>
        <pc:sldMkLst>
          <pc:docMk/>
          <pc:sldMk cId="2755328731" sldId="271"/>
        </pc:sldMkLst>
        <pc:picChg chg="add mod">
          <ac:chgData name="Paladugu,Sandhya" userId="143384f8-497d-4ff2-b6bd-da6b519e8105" providerId="ADAL" clId="{8A096AE0-7FA0-4115-BF85-1F571D7803AF}" dt="2023-11-27T03:35:42.377" v="81" actId="1076"/>
          <ac:picMkLst>
            <pc:docMk/>
            <pc:sldMk cId="2755328731" sldId="271"/>
            <ac:picMk id="9" creationId="{3CEE6FB3-5A38-B37E-07F7-A119A14CCF41}"/>
          </ac:picMkLst>
        </pc:picChg>
      </pc:sldChg>
      <pc:sldChg chg="addSp modSp mod">
        <pc:chgData name="Paladugu,Sandhya" userId="143384f8-497d-4ff2-b6bd-da6b519e8105" providerId="ADAL" clId="{8A096AE0-7FA0-4115-BF85-1F571D7803AF}" dt="2023-12-01T07:09:58.630" v="742" actId="123"/>
        <pc:sldMkLst>
          <pc:docMk/>
          <pc:sldMk cId="2779866276" sldId="273"/>
        </pc:sldMkLst>
        <pc:spChg chg="mod">
          <ac:chgData name="Paladugu,Sandhya" userId="143384f8-497d-4ff2-b6bd-da6b519e8105" providerId="ADAL" clId="{8A096AE0-7FA0-4115-BF85-1F571D7803AF}" dt="2023-12-01T07:09:58.630" v="742" actId="123"/>
          <ac:spMkLst>
            <pc:docMk/>
            <pc:sldMk cId="2779866276" sldId="273"/>
            <ac:spMk id="5" creationId="{41EEBEB1-EDA9-6588-A9A0-8FDACDE1484B}"/>
          </ac:spMkLst>
        </pc:spChg>
        <pc:picChg chg="add mod">
          <ac:chgData name="Paladugu,Sandhya" userId="143384f8-497d-4ff2-b6bd-da6b519e8105" providerId="ADAL" clId="{8A096AE0-7FA0-4115-BF85-1F571D7803AF}" dt="2023-11-27T03:24:03.676" v="35" actId="1076"/>
          <ac:picMkLst>
            <pc:docMk/>
            <pc:sldMk cId="2779866276" sldId="273"/>
            <ac:picMk id="7" creationId="{9036505E-A4CF-EE91-D896-EBA55E8CE075}"/>
          </ac:picMkLst>
        </pc:picChg>
      </pc:sldChg>
      <pc:sldChg chg="addSp modSp mod">
        <pc:chgData name="Paladugu,Sandhya" userId="143384f8-497d-4ff2-b6bd-da6b519e8105" providerId="ADAL" clId="{8A096AE0-7FA0-4115-BF85-1F571D7803AF}" dt="2023-12-01T07:18:50.274" v="754" actId="20577"/>
        <pc:sldMkLst>
          <pc:docMk/>
          <pc:sldMk cId="3411652269" sldId="274"/>
        </pc:sldMkLst>
        <pc:spChg chg="mod">
          <ac:chgData name="Paladugu,Sandhya" userId="143384f8-497d-4ff2-b6bd-da6b519e8105" providerId="ADAL" clId="{8A096AE0-7FA0-4115-BF85-1F571D7803AF}" dt="2023-12-01T07:18:50.274" v="754" actId="20577"/>
          <ac:spMkLst>
            <pc:docMk/>
            <pc:sldMk cId="3411652269" sldId="274"/>
            <ac:spMk id="5" creationId="{A937B9EF-30BB-2AEF-8A0F-A09C795FE9D7}"/>
          </ac:spMkLst>
        </pc:spChg>
        <pc:picChg chg="add mod">
          <ac:chgData name="Paladugu,Sandhya" userId="143384f8-497d-4ff2-b6bd-da6b519e8105" providerId="ADAL" clId="{8A096AE0-7FA0-4115-BF85-1F571D7803AF}" dt="2023-11-27T03:33:35.474" v="71" actId="1076"/>
          <ac:picMkLst>
            <pc:docMk/>
            <pc:sldMk cId="3411652269" sldId="274"/>
            <ac:picMk id="7" creationId="{26703754-5950-793C-3C74-8718CA9E1422}"/>
          </ac:picMkLst>
        </pc:picChg>
      </pc:sldChg>
      <pc:sldChg chg="addSp delSp modSp mod">
        <pc:chgData name="Paladugu,Sandhya" userId="143384f8-497d-4ff2-b6bd-da6b519e8105" providerId="ADAL" clId="{8A096AE0-7FA0-4115-BF85-1F571D7803AF}" dt="2023-11-27T03:22:01.925" v="23" actId="478"/>
        <pc:sldMkLst>
          <pc:docMk/>
          <pc:sldMk cId="4109577603" sldId="275"/>
        </pc:sldMkLst>
        <pc:picChg chg="add del mod">
          <ac:chgData name="Paladugu,Sandhya" userId="143384f8-497d-4ff2-b6bd-da6b519e8105" providerId="ADAL" clId="{8A096AE0-7FA0-4115-BF85-1F571D7803AF}" dt="2023-11-27T03:22:01.925" v="23" actId="478"/>
          <ac:picMkLst>
            <pc:docMk/>
            <pc:sldMk cId="4109577603" sldId="275"/>
            <ac:picMk id="7" creationId="{F2EC6FB2-A73A-1C24-6B46-2874F3B21514}"/>
          </ac:picMkLst>
        </pc:picChg>
      </pc:sldChg>
      <pc:sldChg chg="modSp mod">
        <pc:chgData name="Paladugu,Sandhya" userId="143384f8-497d-4ff2-b6bd-da6b519e8105" providerId="ADAL" clId="{8A096AE0-7FA0-4115-BF85-1F571D7803AF}" dt="2023-11-27T03:13:02.261" v="2" actId="14100"/>
        <pc:sldMkLst>
          <pc:docMk/>
          <pc:sldMk cId="227687259" sldId="276"/>
        </pc:sldMkLst>
        <pc:spChg chg="mod">
          <ac:chgData name="Paladugu,Sandhya" userId="143384f8-497d-4ff2-b6bd-da6b519e8105" providerId="ADAL" clId="{8A096AE0-7FA0-4115-BF85-1F571D7803AF}" dt="2023-11-27T03:12:52.665" v="0" actId="113"/>
          <ac:spMkLst>
            <pc:docMk/>
            <pc:sldMk cId="227687259" sldId="276"/>
            <ac:spMk id="5" creationId="{6BFCBCE8-C48F-F593-B428-B1FF5995F6EF}"/>
          </ac:spMkLst>
        </pc:spChg>
        <pc:spChg chg="mod">
          <ac:chgData name="Paladugu,Sandhya" userId="143384f8-497d-4ff2-b6bd-da6b519e8105" providerId="ADAL" clId="{8A096AE0-7FA0-4115-BF85-1F571D7803AF}" dt="2023-11-27T03:12:52.665" v="0" actId="113"/>
          <ac:spMkLst>
            <pc:docMk/>
            <pc:sldMk cId="227687259" sldId="276"/>
            <ac:spMk id="13" creationId="{D2CE8D8E-F30F-90E6-354C-67B176388EC5}"/>
          </ac:spMkLst>
        </pc:spChg>
        <pc:spChg chg="mod">
          <ac:chgData name="Paladugu,Sandhya" userId="143384f8-497d-4ff2-b6bd-da6b519e8105" providerId="ADAL" clId="{8A096AE0-7FA0-4115-BF85-1F571D7803AF}" dt="2023-11-27T03:12:52.665" v="0" actId="113"/>
          <ac:spMkLst>
            <pc:docMk/>
            <pc:sldMk cId="227687259" sldId="276"/>
            <ac:spMk id="14" creationId="{02CB8A67-706D-8668-8ACD-1718006BA769}"/>
          </ac:spMkLst>
        </pc:spChg>
        <pc:spChg chg="mod">
          <ac:chgData name="Paladugu,Sandhya" userId="143384f8-497d-4ff2-b6bd-da6b519e8105" providerId="ADAL" clId="{8A096AE0-7FA0-4115-BF85-1F571D7803AF}" dt="2023-11-27T03:12:52.665" v="0" actId="113"/>
          <ac:spMkLst>
            <pc:docMk/>
            <pc:sldMk cId="227687259" sldId="276"/>
            <ac:spMk id="31" creationId="{551482CB-3C92-3F64-E317-27851660438F}"/>
          </ac:spMkLst>
        </pc:spChg>
        <pc:spChg chg="mod">
          <ac:chgData name="Paladugu,Sandhya" userId="143384f8-497d-4ff2-b6bd-da6b519e8105" providerId="ADAL" clId="{8A096AE0-7FA0-4115-BF85-1F571D7803AF}" dt="2023-11-27T03:12:52.665" v="0" actId="113"/>
          <ac:spMkLst>
            <pc:docMk/>
            <pc:sldMk cId="227687259" sldId="276"/>
            <ac:spMk id="32" creationId="{28DB8BFC-ECCB-CA5A-13CA-3A46406E3BF6}"/>
          </ac:spMkLst>
        </pc:spChg>
        <pc:spChg chg="mod">
          <ac:chgData name="Paladugu,Sandhya" userId="143384f8-497d-4ff2-b6bd-da6b519e8105" providerId="ADAL" clId="{8A096AE0-7FA0-4115-BF85-1F571D7803AF}" dt="2023-11-27T03:12:58.325" v="1" actId="14100"/>
          <ac:spMkLst>
            <pc:docMk/>
            <pc:sldMk cId="227687259" sldId="276"/>
            <ac:spMk id="33" creationId="{ECC974FE-8983-2738-0AF5-2B4F0E560D2A}"/>
          </ac:spMkLst>
        </pc:spChg>
        <pc:spChg chg="mod">
          <ac:chgData name="Paladugu,Sandhya" userId="143384f8-497d-4ff2-b6bd-da6b519e8105" providerId="ADAL" clId="{8A096AE0-7FA0-4115-BF85-1F571D7803AF}" dt="2023-11-27T03:12:52.665" v="0" actId="113"/>
          <ac:spMkLst>
            <pc:docMk/>
            <pc:sldMk cId="227687259" sldId="276"/>
            <ac:spMk id="34" creationId="{5F0DDED6-FC91-ECB0-12B9-33A46A0405FA}"/>
          </ac:spMkLst>
        </pc:spChg>
        <pc:spChg chg="mod">
          <ac:chgData name="Paladugu,Sandhya" userId="143384f8-497d-4ff2-b6bd-da6b519e8105" providerId="ADAL" clId="{8A096AE0-7FA0-4115-BF85-1F571D7803AF}" dt="2023-11-27T03:13:02.261" v="2" actId="14100"/>
          <ac:spMkLst>
            <pc:docMk/>
            <pc:sldMk cId="227687259" sldId="276"/>
            <ac:spMk id="35" creationId="{28E13C02-E51C-65DB-04E2-379946EA218E}"/>
          </ac:spMkLst>
        </pc:spChg>
        <pc:spChg chg="mod">
          <ac:chgData name="Paladugu,Sandhya" userId="143384f8-497d-4ff2-b6bd-da6b519e8105" providerId="ADAL" clId="{8A096AE0-7FA0-4115-BF85-1F571D7803AF}" dt="2023-11-27T03:12:52.665" v="0" actId="113"/>
          <ac:spMkLst>
            <pc:docMk/>
            <pc:sldMk cId="227687259" sldId="276"/>
            <ac:spMk id="36" creationId="{AF8234E1-A9AB-4727-3484-729B80A137E5}"/>
          </ac:spMkLst>
        </pc:spChg>
        <pc:spChg chg="mod">
          <ac:chgData name="Paladugu,Sandhya" userId="143384f8-497d-4ff2-b6bd-da6b519e8105" providerId="ADAL" clId="{8A096AE0-7FA0-4115-BF85-1F571D7803AF}" dt="2023-11-27T03:12:52.665" v="0" actId="113"/>
          <ac:spMkLst>
            <pc:docMk/>
            <pc:sldMk cId="227687259" sldId="276"/>
            <ac:spMk id="37" creationId="{04FC9882-56F3-131C-8924-DB2F0456A13E}"/>
          </ac:spMkLst>
        </pc:spChg>
        <pc:spChg chg="mod">
          <ac:chgData name="Paladugu,Sandhya" userId="143384f8-497d-4ff2-b6bd-da6b519e8105" providerId="ADAL" clId="{8A096AE0-7FA0-4115-BF85-1F571D7803AF}" dt="2023-11-27T03:12:52.665" v="0" actId="113"/>
          <ac:spMkLst>
            <pc:docMk/>
            <pc:sldMk cId="227687259" sldId="276"/>
            <ac:spMk id="38" creationId="{EB761215-7E28-46B9-2B02-3D3F08BD5876}"/>
          </ac:spMkLst>
        </pc:spChg>
        <pc:spChg chg="mod">
          <ac:chgData name="Paladugu,Sandhya" userId="143384f8-497d-4ff2-b6bd-da6b519e8105" providerId="ADAL" clId="{8A096AE0-7FA0-4115-BF85-1F571D7803AF}" dt="2023-11-27T03:12:52.665" v="0" actId="113"/>
          <ac:spMkLst>
            <pc:docMk/>
            <pc:sldMk cId="227687259" sldId="276"/>
            <ac:spMk id="39" creationId="{DC70DDA1-937F-67D1-5FE3-700C95BDC229}"/>
          </ac:spMkLst>
        </pc:spChg>
      </pc:sldChg>
      <pc:sldChg chg="addSp modSp mod">
        <pc:chgData name="Paladugu,Sandhya" userId="143384f8-497d-4ff2-b6bd-da6b519e8105" providerId="ADAL" clId="{8A096AE0-7FA0-4115-BF85-1F571D7803AF}" dt="2023-12-01T06:41:17.978" v="728" actId="1037"/>
        <pc:sldMkLst>
          <pc:docMk/>
          <pc:sldMk cId="3867827174" sldId="277"/>
        </pc:sldMkLst>
        <pc:picChg chg="mod">
          <ac:chgData name="Paladugu,Sandhya" userId="143384f8-497d-4ff2-b6bd-da6b519e8105" providerId="ADAL" clId="{8A096AE0-7FA0-4115-BF85-1F571D7803AF}" dt="2023-12-01T06:41:17.978" v="728" actId="1037"/>
          <ac:picMkLst>
            <pc:docMk/>
            <pc:sldMk cId="3867827174" sldId="277"/>
            <ac:picMk id="5" creationId="{A5BD398C-7A92-2708-532E-89DE012289BD}"/>
          </ac:picMkLst>
        </pc:picChg>
        <pc:picChg chg="add mod">
          <ac:chgData name="Paladugu,Sandhya" userId="143384f8-497d-4ff2-b6bd-da6b519e8105" providerId="ADAL" clId="{8A096AE0-7FA0-4115-BF85-1F571D7803AF}" dt="2023-11-27T03:35:31.696" v="79" actId="1076"/>
          <ac:picMkLst>
            <pc:docMk/>
            <pc:sldMk cId="3867827174" sldId="277"/>
            <ac:picMk id="7" creationId="{611949D6-10A2-C817-8EF8-51DE217F4CB2}"/>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74423" y="802298"/>
            <a:ext cx="8637073" cy="2920713"/>
          </a:xfrm>
        </p:spPr>
        <p:txBody>
          <a:bodyPr bIns="0" anchor="b">
            <a:normAutofit/>
          </a:bodyPr>
          <a:lstStyle>
            <a:lvl1pPr algn="ctr">
              <a:defRPr sz="6600"/>
            </a:lvl1pPr>
          </a:lstStyle>
          <a:p>
            <a:r>
              <a:rPr lang="en-US"/>
              <a:t>Click to edit Master title style</a:t>
            </a:r>
            <a:endParaRPr lang="en-US" dirty="0"/>
          </a:p>
        </p:txBody>
      </p:sp>
      <p:sp>
        <p:nvSpPr>
          <p:cNvPr id="3" name="Subtitle 2"/>
          <p:cNvSpPr>
            <a:spLocks noGrp="1"/>
          </p:cNvSpPr>
          <p:nvPr>
            <p:ph type="subTitle" idx="1"/>
          </p:nvPr>
        </p:nvSpPr>
        <p:spPr>
          <a:xfrm>
            <a:off x="1774424" y="3724074"/>
            <a:ext cx="8637072" cy="977621"/>
          </a:xfrm>
        </p:spPr>
        <p:txBody>
          <a:bodyPr tIns="91440" bIns="91440">
            <a:normAutofit/>
          </a:bodyPr>
          <a:lstStyle>
            <a:lvl1pPr marL="0" indent="0" algn="ctr">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19B38D-4792-40BC-8A71-7CEE6A98F19D}" type="datetimeFigureOut">
              <a:rPr lang="en-US" smtClean="0"/>
              <a:t>12/1/2023</a:t>
            </a:fld>
            <a:endParaRPr lang="en-US"/>
          </a:p>
        </p:txBody>
      </p:sp>
      <p:sp>
        <p:nvSpPr>
          <p:cNvPr id="5" name="Footer Placeholder 4"/>
          <p:cNvSpPr>
            <a:spLocks noGrp="1"/>
          </p:cNvSpPr>
          <p:nvPr>
            <p:ph type="ftr" sz="quarter" idx="11"/>
          </p:nvPr>
        </p:nvSpPr>
        <p:spPr>
          <a:xfrm>
            <a:off x="1451579" y="329307"/>
            <a:ext cx="5626774" cy="309201"/>
          </a:xfrm>
        </p:spPr>
        <p:txBody>
          <a:bodyPr/>
          <a:lstStyle/>
          <a:p>
            <a:endParaRPr lang="en-US"/>
          </a:p>
        </p:txBody>
      </p:sp>
      <p:sp>
        <p:nvSpPr>
          <p:cNvPr id="6" name="Slide Number Placeholder 5"/>
          <p:cNvSpPr>
            <a:spLocks noGrp="1"/>
          </p:cNvSpPr>
          <p:nvPr>
            <p:ph type="sldNum" sz="quarter" idx="12"/>
          </p:nvPr>
        </p:nvSpPr>
        <p:spPr>
          <a:xfrm>
            <a:off x="476834" y="798973"/>
            <a:ext cx="811019" cy="503578"/>
          </a:xfrm>
        </p:spPr>
        <p:txBody>
          <a:bodyPr/>
          <a:lstStyle/>
          <a:p>
            <a:fld id="{98F8D089-7ED2-4E91-ABBF-F5485552C5E8}" type="slidenum">
              <a:rPr lang="en-US" smtClean="0"/>
              <a:t>‹#›</a:t>
            </a:fld>
            <a:endParaRPr lang="en-US"/>
          </a:p>
        </p:txBody>
      </p:sp>
    </p:spTree>
    <p:extLst>
      <p:ext uri="{BB962C8B-B14F-4D97-AF65-F5344CB8AC3E}">
        <p14:creationId xmlns:p14="http://schemas.microsoft.com/office/powerpoint/2010/main" val="9557949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19B38D-4792-40BC-8A71-7CEE6A98F19D}" type="datetimeFigureOut">
              <a:rPr lang="en-US" smtClean="0"/>
              <a:t>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F8D089-7ED2-4E91-ABBF-F5485552C5E8}" type="slidenum">
              <a:rPr lang="en-US" smtClean="0"/>
              <a:t>‹#›</a:t>
            </a:fld>
            <a:endParaRPr lang="en-US"/>
          </a:p>
        </p:txBody>
      </p:sp>
    </p:spTree>
    <p:extLst>
      <p:ext uri="{BB962C8B-B14F-4D97-AF65-F5344CB8AC3E}">
        <p14:creationId xmlns:p14="http://schemas.microsoft.com/office/powerpoint/2010/main" val="39658188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7052"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518654"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19B38D-4792-40BC-8A71-7CEE6A98F19D}" type="datetimeFigureOut">
              <a:rPr lang="en-US" smtClean="0"/>
              <a:t>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F8D089-7ED2-4E91-ABBF-F5485552C5E8}" type="slidenum">
              <a:rPr lang="en-US" smtClean="0"/>
              <a:t>‹#›</a:t>
            </a:fld>
            <a:endParaRPr lang="en-US"/>
          </a:p>
        </p:txBody>
      </p:sp>
    </p:spTree>
    <p:extLst>
      <p:ext uri="{BB962C8B-B14F-4D97-AF65-F5344CB8AC3E}">
        <p14:creationId xmlns:p14="http://schemas.microsoft.com/office/powerpoint/2010/main" val="23440235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19B38D-4792-40BC-8A71-7CEE6A98F19D}" type="datetimeFigureOut">
              <a:rPr lang="en-US" smtClean="0"/>
              <a:t>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F8D089-7ED2-4E91-ABBF-F5485552C5E8}" type="slidenum">
              <a:rPr lang="en-US" smtClean="0"/>
              <a:t>‹#›</a:t>
            </a:fld>
            <a:endParaRPr lang="en-US"/>
          </a:p>
        </p:txBody>
      </p:sp>
    </p:spTree>
    <p:extLst>
      <p:ext uri="{BB962C8B-B14F-4D97-AF65-F5344CB8AC3E}">
        <p14:creationId xmlns:p14="http://schemas.microsoft.com/office/powerpoint/2010/main" val="11743014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969007"/>
          </a:xfrm>
        </p:spPr>
        <p:txBody>
          <a:bodyPr anchor="b">
            <a:normAutofit/>
          </a:bodyPr>
          <a:lstStyle>
            <a:lvl1pPr algn="ctr">
              <a:defRPr sz="3600"/>
            </a:lvl1pPr>
          </a:lstStyle>
          <a:p>
            <a:r>
              <a:rPr lang="en-US"/>
              <a:t>Click to edit Master title style</a:t>
            </a:r>
            <a:endParaRPr lang="en-US" dirty="0"/>
          </a:p>
        </p:txBody>
      </p:sp>
      <p:sp>
        <p:nvSpPr>
          <p:cNvPr id="3" name="Text Placeholder 2"/>
          <p:cNvSpPr>
            <a:spLocks noGrp="1"/>
          </p:cNvSpPr>
          <p:nvPr>
            <p:ph type="body" idx="1"/>
          </p:nvPr>
        </p:nvSpPr>
        <p:spPr>
          <a:xfrm>
            <a:off x="1774423" y="3725137"/>
            <a:ext cx="8643154" cy="1093987"/>
          </a:xfrm>
        </p:spPr>
        <p:txBody>
          <a:bodyPr tIns="91440">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19B38D-4792-40BC-8A71-7CEE6A98F19D}" type="datetimeFigureOut">
              <a:rPr lang="en-US" smtClean="0"/>
              <a:t>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F8D089-7ED2-4E91-ABBF-F5485552C5E8}" type="slidenum">
              <a:rPr lang="en-US" smtClean="0"/>
              <a:t>‹#›</a:t>
            </a:fld>
            <a:endParaRPr lang="en-US"/>
          </a:p>
        </p:txBody>
      </p:sp>
    </p:spTree>
    <p:extLst>
      <p:ext uri="{BB962C8B-B14F-4D97-AF65-F5344CB8AC3E}">
        <p14:creationId xmlns:p14="http://schemas.microsoft.com/office/powerpoint/2010/main" val="7767872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29357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488654"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54140" y="2017343"/>
            <a:ext cx="4488654"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119B38D-4792-40BC-8A71-7CEE6A98F19D}" type="datetimeFigureOut">
              <a:rPr lang="en-US" smtClean="0"/>
              <a:t>12/1/2023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F8D089-7ED2-4E91-ABBF-F5485552C5E8}" type="slidenum">
              <a:rPr lang="en-US" smtClean="0"/>
              <a:t>‹#›</a:t>
            </a:fld>
            <a:endParaRPr lang="en-US"/>
          </a:p>
        </p:txBody>
      </p:sp>
    </p:spTree>
    <p:extLst>
      <p:ext uri="{BB962C8B-B14F-4D97-AF65-F5344CB8AC3E}">
        <p14:creationId xmlns:p14="http://schemas.microsoft.com/office/powerpoint/2010/main" val="5425711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295603"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488794"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488794"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56025" y="2023003"/>
            <a:ext cx="4488794"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56025" y="2821491"/>
            <a:ext cx="4488794"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119B38D-4792-40BC-8A71-7CEE6A98F19D}" type="datetimeFigureOut">
              <a:rPr lang="en-US" smtClean="0"/>
              <a:t>12/1/2023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8F8D089-7ED2-4E91-ABBF-F5485552C5E8}" type="slidenum">
              <a:rPr lang="en-US" smtClean="0"/>
              <a:t>‹#›</a:t>
            </a:fld>
            <a:endParaRPr lang="en-US"/>
          </a:p>
        </p:txBody>
      </p:sp>
    </p:spTree>
    <p:extLst>
      <p:ext uri="{BB962C8B-B14F-4D97-AF65-F5344CB8AC3E}">
        <p14:creationId xmlns:p14="http://schemas.microsoft.com/office/powerpoint/2010/main" val="10937581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119B38D-4792-40BC-8A71-7CEE6A98F19D}" type="datetimeFigureOut">
              <a:rPr lang="en-US" smtClean="0"/>
              <a:t>12/1/2023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F8D089-7ED2-4E91-ABBF-F5485552C5E8}" type="slidenum">
              <a:rPr lang="en-US" smtClean="0"/>
              <a:t>‹#›</a:t>
            </a:fld>
            <a:endParaRPr lang="en-US"/>
          </a:p>
        </p:txBody>
      </p:sp>
    </p:spTree>
    <p:extLst>
      <p:ext uri="{BB962C8B-B14F-4D97-AF65-F5344CB8AC3E}">
        <p14:creationId xmlns:p14="http://schemas.microsoft.com/office/powerpoint/2010/main" val="9666827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19B38D-4792-40BC-8A71-7CEE6A98F19D}" type="datetimeFigureOut">
              <a:rPr lang="en-US" smtClean="0"/>
              <a:t>12/1/2023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8F8D089-7ED2-4E91-ABBF-F5485552C5E8}" type="slidenum">
              <a:rPr lang="en-US" smtClean="0"/>
              <a:t>‹#›</a:t>
            </a:fld>
            <a:endParaRPr lang="en-US"/>
          </a:p>
        </p:txBody>
      </p:sp>
    </p:spTree>
    <p:extLst>
      <p:ext uri="{BB962C8B-B14F-4D97-AF65-F5344CB8AC3E}">
        <p14:creationId xmlns:p14="http://schemas.microsoft.com/office/powerpoint/2010/main" val="5657094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2961967" cy="2406518"/>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3032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2961967"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119B38D-4792-40BC-8A71-7CEE6A98F19D}" type="datetimeFigureOut">
              <a:rPr lang="en-US" smtClean="0"/>
              <a:t>12/1/2023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F8D089-7ED2-4E91-ABBF-F5485552C5E8}" type="slidenum">
              <a:rPr lang="en-US" smtClean="0"/>
              <a:t>‹#›</a:t>
            </a:fld>
            <a:endParaRPr lang="en-US"/>
          </a:p>
        </p:txBody>
      </p:sp>
    </p:spTree>
    <p:extLst>
      <p:ext uri="{BB962C8B-B14F-4D97-AF65-F5344CB8AC3E}">
        <p14:creationId xmlns:p14="http://schemas.microsoft.com/office/powerpoint/2010/main" val="4706809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2"/>
            <a:ext cx="5532328" cy="1922299"/>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3200" dirty="0"/>
            </a:lvl1pPr>
          </a:lstStyle>
          <a:p>
            <a:pPr lvl="0" algn="ctr"/>
            <a:r>
              <a:rPr lang="en-US"/>
              <a:t>Click icon to add picture</a:t>
            </a:r>
            <a:endParaRPr lang="en-US" dirty="0"/>
          </a:p>
        </p:txBody>
      </p:sp>
      <p:sp>
        <p:nvSpPr>
          <p:cNvPr id="4" name="Text Placeholder 3"/>
          <p:cNvSpPr>
            <a:spLocks noGrp="1"/>
          </p:cNvSpPr>
          <p:nvPr>
            <p:ph type="body" sz="half" idx="2"/>
          </p:nvPr>
        </p:nvSpPr>
        <p:spPr>
          <a:xfrm>
            <a:off x="1450329" y="3059600"/>
            <a:ext cx="5524404" cy="2090134"/>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9119B38D-4792-40BC-8A71-7CEE6A98F19D}" type="datetimeFigureOut">
              <a:rPr lang="en-US" smtClean="0"/>
              <a:t>12/1/2023</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98F8D089-7ED2-4E91-ABBF-F5485552C5E8}" type="slidenum">
              <a:rPr lang="en-US" smtClean="0"/>
              <a:t>‹#›</a:t>
            </a:fld>
            <a:endParaRPr lang="en-US"/>
          </a:p>
        </p:txBody>
      </p:sp>
    </p:spTree>
    <p:extLst>
      <p:ext uri="{BB962C8B-B14F-4D97-AF65-F5344CB8AC3E}">
        <p14:creationId xmlns:p14="http://schemas.microsoft.com/office/powerpoint/2010/main" val="33578491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9" y="804519"/>
            <a:ext cx="9291215" cy="10492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29121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42079"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9119B38D-4792-40BC-8A71-7CEE6A98F19D}" type="datetimeFigureOut">
              <a:rPr lang="en-US" smtClean="0"/>
              <a:t>12/1/2023</a:t>
            </a:fld>
            <a:endParaRPr lang="en-US"/>
          </a:p>
        </p:txBody>
      </p:sp>
      <p:sp>
        <p:nvSpPr>
          <p:cNvPr id="5" name="Footer Placeholder 4"/>
          <p:cNvSpPr>
            <a:spLocks noGrp="1"/>
          </p:cNvSpPr>
          <p:nvPr>
            <p:ph type="ftr" sz="quarter" idx="3"/>
          </p:nvPr>
        </p:nvSpPr>
        <p:spPr>
          <a:xfrm>
            <a:off x="1451579" y="329307"/>
            <a:ext cx="562677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98F8D089-7ED2-4E91-ABBF-F5485552C5E8}" type="slidenum">
              <a:rPr lang="en-US" smtClean="0"/>
              <a:t>‹#›</a:t>
            </a:fld>
            <a:endParaRPr lang="en-US"/>
          </a:p>
        </p:txBody>
      </p:sp>
      <p:sp>
        <p:nvSpPr>
          <p:cNvPr id="9" name="Rectangle 8"/>
          <p:cNvSpPr/>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2" name="Straight Connector 11"/>
          <p:cNvCxnSpPr/>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024064"/>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xStyles>
    <p:titleStyle>
      <a:lvl1pPr algn="ctr" defTabSz="914400" rtl="0" eaLnBrk="1" latinLnBrk="0" hangingPunct="1">
        <a:lnSpc>
          <a:spcPct val="90000"/>
        </a:lnSpc>
        <a:spcBef>
          <a:spcPct val="0"/>
        </a:spcBef>
        <a:buNone/>
        <a:defRPr sz="3200" b="0" i="0" kern="1200" cap="all">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8AD548-922D-4E1D-B19C-5F6E808B8160}"/>
              </a:ext>
            </a:extLst>
          </p:cNvPr>
          <p:cNvPicPr>
            <a:picLocks noGrp="1" noChangeAspect="1"/>
          </p:cNvPicPr>
          <p:nvPr/>
        </p:nvPicPr>
        <p:blipFill rotWithShape="1">
          <a:blip r:embed="rId2"/>
          <a:srcRect l="44091" t="-43" r="3409" b="43"/>
          <a:stretch/>
        </p:blipFill>
        <p:spPr>
          <a:xfrm>
            <a:off x="8991600" y="3026886"/>
            <a:ext cx="2982754" cy="2982754"/>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pic>
      <p:sp>
        <p:nvSpPr>
          <p:cNvPr id="6" name="TextBox 5">
            <a:extLst>
              <a:ext uri="{FF2B5EF4-FFF2-40B4-BE49-F238E27FC236}">
                <a16:creationId xmlns:a16="http://schemas.microsoft.com/office/drawing/2014/main" id="{D20D4812-8DAD-0125-98BC-41B734E75625}"/>
              </a:ext>
            </a:extLst>
          </p:cNvPr>
          <p:cNvSpPr txBox="1"/>
          <p:nvPr/>
        </p:nvSpPr>
        <p:spPr>
          <a:xfrm>
            <a:off x="924560" y="623054"/>
            <a:ext cx="8382000" cy="984885"/>
          </a:xfrm>
          <a:prstGeom prst="rect">
            <a:avLst/>
          </a:prstGeom>
          <a:noFill/>
        </p:spPr>
        <p:txBody>
          <a:bodyPr wrap="square">
            <a:spAutoFit/>
          </a:bodyPr>
          <a:lstStyle/>
          <a:p>
            <a:r>
              <a:rPr lang="en-US" sz="5800" b="1" dirty="0">
                <a:solidFill>
                  <a:schemeClr val="tx1">
                    <a:lumMod val="10000"/>
                  </a:schemeClr>
                </a:solidFill>
                <a:latin typeface="+mj-lt"/>
                <a:ea typeface="+mj-ea"/>
                <a:cs typeface="+mj-cs"/>
              </a:rPr>
              <a:t>Blood Bank System</a:t>
            </a:r>
          </a:p>
        </p:txBody>
      </p:sp>
      <p:sp>
        <p:nvSpPr>
          <p:cNvPr id="8" name="TextBox 7">
            <a:extLst>
              <a:ext uri="{FF2B5EF4-FFF2-40B4-BE49-F238E27FC236}">
                <a16:creationId xmlns:a16="http://schemas.microsoft.com/office/drawing/2014/main" id="{EAAFB403-A673-61D5-682D-9C0BF95D35C4}"/>
              </a:ext>
            </a:extLst>
          </p:cNvPr>
          <p:cNvSpPr txBox="1"/>
          <p:nvPr/>
        </p:nvSpPr>
        <p:spPr>
          <a:xfrm>
            <a:off x="924560" y="3429000"/>
            <a:ext cx="6096000"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1" dirty="0">
                <a:solidFill>
                  <a:schemeClr val="tx1">
                    <a:lumMod val="10000"/>
                  </a:schemeClr>
                </a:solidFill>
              </a:rPr>
              <a:t>Aparna </a:t>
            </a:r>
            <a:r>
              <a:rPr lang="en-US" b="1" dirty="0" err="1">
                <a:solidFill>
                  <a:schemeClr val="tx1">
                    <a:lumMod val="10000"/>
                  </a:schemeClr>
                </a:solidFill>
              </a:rPr>
              <a:t>Marepally</a:t>
            </a:r>
            <a:endParaRPr lang="en-US" b="1" dirty="0">
              <a:solidFill>
                <a:schemeClr val="tx1">
                  <a:lumMod val="10000"/>
                </a:schemeClr>
              </a:solidFill>
            </a:endParaRPr>
          </a:p>
          <a:p>
            <a:pPr marL="285750" indent="-285750">
              <a:lnSpc>
                <a:spcPct val="150000"/>
              </a:lnSpc>
              <a:buFont typeface="Arial" panose="020B0604020202020204" pitchFamily="34" charset="0"/>
              <a:buChar char="•"/>
            </a:pPr>
            <a:r>
              <a:rPr lang="en-US" b="1" kern="1200" dirty="0">
                <a:solidFill>
                  <a:schemeClr val="tx1">
                    <a:lumMod val="10000"/>
                  </a:schemeClr>
                </a:solidFill>
                <a:latin typeface="+mn-lt"/>
                <a:ea typeface="+mn-ea"/>
                <a:cs typeface="+mn-cs"/>
              </a:rPr>
              <a:t>Chandra Venkata Vijaya </a:t>
            </a:r>
            <a:r>
              <a:rPr lang="en-US" b="1" dirty="0">
                <a:solidFill>
                  <a:schemeClr val="tx1">
                    <a:lumMod val="10000"/>
                  </a:schemeClr>
                </a:solidFill>
              </a:rPr>
              <a:t>Gopal Raju </a:t>
            </a:r>
            <a:r>
              <a:rPr lang="en-US" b="1" dirty="0" err="1">
                <a:solidFill>
                  <a:schemeClr val="tx1">
                    <a:lumMod val="10000"/>
                  </a:schemeClr>
                </a:solidFill>
              </a:rPr>
              <a:t>Kalidindi</a:t>
            </a:r>
            <a:endParaRPr lang="en-US" b="1" dirty="0">
              <a:solidFill>
                <a:schemeClr val="tx1">
                  <a:lumMod val="10000"/>
                </a:schemeClr>
              </a:solidFill>
            </a:endParaRPr>
          </a:p>
          <a:p>
            <a:pPr marL="285750" indent="-285750">
              <a:lnSpc>
                <a:spcPct val="150000"/>
              </a:lnSpc>
              <a:buFont typeface="Arial" panose="020B0604020202020204" pitchFamily="34" charset="0"/>
              <a:buChar char="•"/>
            </a:pPr>
            <a:r>
              <a:rPr lang="en-US" b="1" dirty="0">
                <a:solidFill>
                  <a:schemeClr val="tx1">
                    <a:lumMod val="10000"/>
                  </a:schemeClr>
                </a:solidFill>
              </a:rPr>
              <a:t>Manoj </a:t>
            </a:r>
            <a:r>
              <a:rPr lang="en-US" b="1" dirty="0" err="1">
                <a:solidFill>
                  <a:schemeClr val="tx1">
                    <a:lumMod val="10000"/>
                  </a:schemeClr>
                </a:solidFill>
              </a:rPr>
              <a:t>Vamanaguntla</a:t>
            </a:r>
            <a:endParaRPr lang="en-US" b="1" dirty="0">
              <a:solidFill>
                <a:schemeClr val="tx1">
                  <a:lumMod val="10000"/>
                </a:schemeClr>
              </a:solidFill>
            </a:endParaRPr>
          </a:p>
          <a:p>
            <a:pPr marL="285750" indent="-285750">
              <a:lnSpc>
                <a:spcPct val="150000"/>
              </a:lnSpc>
              <a:buFont typeface="Arial" panose="020B0604020202020204" pitchFamily="34" charset="0"/>
              <a:buChar char="•"/>
            </a:pPr>
            <a:r>
              <a:rPr lang="en-US" b="1" dirty="0">
                <a:solidFill>
                  <a:schemeClr val="tx1">
                    <a:lumMod val="10000"/>
                  </a:schemeClr>
                </a:solidFill>
              </a:rPr>
              <a:t>Pooja Sri </a:t>
            </a:r>
            <a:r>
              <a:rPr lang="en-US" b="1" dirty="0" err="1">
                <a:solidFill>
                  <a:schemeClr val="tx1">
                    <a:lumMod val="10000"/>
                  </a:schemeClr>
                </a:solidFill>
              </a:rPr>
              <a:t>Ramineni</a:t>
            </a:r>
            <a:endParaRPr lang="en-US" b="1" dirty="0">
              <a:solidFill>
                <a:schemeClr val="tx1">
                  <a:lumMod val="10000"/>
                </a:schemeClr>
              </a:solidFill>
            </a:endParaRPr>
          </a:p>
          <a:p>
            <a:pPr marL="285750" indent="-285750">
              <a:lnSpc>
                <a:spcPct val="150000"/>
              </a:lnSpc>
              <a:buFont typeface="Arial" panose="020B0604020202020204" pitchFamily="34" charset="0"/>
              <a:buChar char="•"/>
            </a:pPr>
            <a:r>
              <a:rPr lang="en-US" b="1" dirty="0">
                <a:solidFill>
                  <a:schemeClr val="tx1">
                    <a:lumMod val="10000"/>
                  </a:schemeClr>
                </a:solidFill>
              </a:rPr>
              <a:t>Praveen Babu </a:t>
            </a:r>
            <a:r>
              <a:rPr lang="en-US" b="1" dirty="0" err="1">
                <a:solidFill>
                  <a:schemeClr val="tx1">
                    <a:lumMod val="10000"/>
                  </a:schemeClr>
                </a:solidFill>
              </a:rPr>
              <a:t>Narni</a:t>
            </a:r>
            <a:endParaRPr lang="en-US" b="1" dirty="0">
              <a:solidFill>
                <a:schemeClr val="tx1">
                  <a:lumMod val="10000"/>
                </a:schemeClr>
              </a:solidFill>
            </a:endParaRPr>
          </a:p>
          <a:p>
            <a:pPr marL="285750" indent="-285750">
              <a:lnSpc>
                <a:spcPct val="150000"/>
              </a:lnSpc>
              <a:buFont typeface="Arial" panose="020B0604020202020204" pitchFamily="34" charset="0"/>
              <a:buChar char="•"/>
            </a:pPr>
            <a:r>
              <a:rPr lang="en-US" b="1" kern="1200" dirty="0">
                <a:solidFill>
                  <a:schemeClr val="tx1">
                    <a:lumMod val="10000"/>
                  </a:schemeClr>
                </a:solidFill>
                <a:latin typeface="+mn-lt"/>
                <a:ea typeface="+mn-ea"/>
                <a:cs typeface="+mn-cs"/>
              </a:rPr>
              <a:t>Sandhya Paladugu</a:t>
            </a:r>
          </a:p>
          <a:p>
            <a:pPr marL="0" indent="0">
              <a:lnSpc>
                <a:spcPct val="150000"/>
              </a:lnSpc>
            </a:pPr>
            <a:endParaRPr lang="en-US" b="1" kern="1200" dirty="0">
              <a:solidFill>
                <a:schemeClr val="tx1">
                  <a:lumMod val="10000"/>
                </a:schemeClr>
              </a:solidFill>
              <a:latin typeface="+mn-lt"/>
              <a:ea typeface="+mn-ea"/>
              <a:cs typeface="+mn-cs"/>
            </a:endParaRPr>
          </a:p>
          <a:p>
            <a:pPr marL="0" indent="0">
              <a:lnSpc>
                <a:spcPct val="150000"/>
              </a:lnSpc>
            </a:pPr>
            <a:endParaRPr lang="en-US" b="1" kern="1200" dirty="0">
              <a:solidFill>
                <a:schemeClr val="tx1">
                  <a:lumMod val="10000"/>
                </a:schemeClr>
              </a:solidFill>
              <a:latin typeface="+mn-lt"/>
              <a:ea typeface="+mn-ea"/>
              <a:cs typeface="+mn-cs"/>
            </a:endParaRPr>
          </a:p>
        </p:txBody>
      </p:sp>
      <p:sp>
        <p:nvSpPr>
          <p:cNvPr id="11" name="TextBox 10">
            <a:extLst>
              <a:ext uri="{FF2B5EF4-FFF2-40B4-BE49-F238E27FC236}">
                <a16:creationId xmlns:a16="http://schemas.microsoft.com/office/drawing/2014/main" id="{F8399121-14A8-2F78-B122-B01DAA1A6A33}"/>
              </a:ext>
            </a:extLst>
          </p:cNvPr>
          <p:cNvSpPr txBox="1"/>
          <p:nvPr/>
        </p:nvSpPr>
        <p:spPr>
          <a:xfrm>
            <a:off x="924560" y="2153662"/>
            <a:ext cx="6096000" cy="1077218"/>
          </a:xfrm>
          <a:prstGeom prst="rect">
            <a:avLst/>
          </a:prstGeom>
          <a:noFill/>
        </p:spPr>
        <p:txBody>
          <a:bodyPr wrap="square">
            <a:spAutoFit/>
          </a:bodyPr>
          <a:lstStyle/>
          <a:p>
            <a:br>
              <a:rPr lang="en-US" sz="1600" b="1" dirty="0">
                <a:solidFill>
                  <a:schemeClr val="tx1">
                    <a:lumMod val="10000"/>
                  </a:schemeClr>
                </a:solidFill>
              </a:rPr>
            </a:br>
            <a:r>
              <a:rPr lang="en-US" sz="4800" b="1" dirty="0">
                <a:solidFill>
                  <a:schemeClr val="tx1">
                    <a:lumMod val="10000"/>
                  </a:schemeClr>
                </a:solidFill>
                <a:latin typeface="+mj-lt"/>
                <a:ea typeface="+mj-ea"/>
                <a:cs typeface="+mj-cs"/>
              </a:rPr>
              <a:t>Presenting by</a:t>
            </a:r>
            <a:endParaRPr lang="en-US" sz="2400" b="1" dirty="0">
              <a:solidFill>
                <a:schemeClr val="tx1">
                  <a:lumMod val="10000"/>
                </a:schemeClr>
              </a:solidFill>
            </a:endParaRPr>
          </a:p>
        </p:txBody>
      </p:sp>
    </p:spTree>
    <p:extLst>
      <p:ext uri="{BB962C8B-B14F-4D97-AF65-F5344CB8AC3E}">
        <p14:creationId xmlns:p14="http://schemas.microsoft.com/office/powerpoint/2010/main" val="4432651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C3DBA7A-E0FB-0A26-1C70-9DF95CC58085}"/>
              </a:ext>
            </a:extLst>
          </p:cNvPr>
          <p:cNvSpPr>
            <a:spLocks noGrp="1"/>
          </p:cNvSpPr>
          <p:nvPr>
            <p:ph type="title"/>
          </p:nvPr>
        </p:nvSpPr>
        <p:spPr>
          <a:xfrm>
            <a:off x="904461" y="588961"/>
            <a:ext cx="10383078" cy="1125745"/>
          </a:xfrm>
        </p:spPr>
        <p:txBody>
          <a:bodyPr vert="horz" lIns="91440" tIns="45720" rIns="91440" bIns="45720" rtlCol="0" anchor="ctr">
            <a:normAutofit/>
          </a:bodyPr>
          <a:lstStyle/>
          <a:p>
            <a:pPr algn="l"/>
            <a:r>
              <a:rPr lang="en-US" b="1" dirty="0">
                <a:solidFill>
                  <a:schemeClr val="tx1">
                    <a:lumMod val="10000"/>
                  </a:schemeClr>
                </a:solidFill>
              </a:rPr>
              <a:t>Architecture</a:t>
            </a:r>
          </a:p>
        </p:txBody>
      </p:sp>
      <p:sp>
        <p:nvSpPr>
          <p:cNvPr id="5" name="Oval 4">
            <a:extLst>
              <a:ext uri="{FF2B5EF4-FFF2-40B4-BE49-F238E27FC236}">
                <a16:creationId xmlns:a16="http://schemas.microsoft.com/office/drawing/2014/main" id="{0679F1BC-7522-0EF1-9C89-966048192290}"/>
              </a:ext>
            </a:extLst>
          </p:cNvPr>
          <p:cNvSpPr/>
          <p:nvPr/>
        </p:nvSpPr>
        <p:spPr>
          <a:xfrm>
            <a:off x="4777740" y="1714706"/>
            <a:ext cx="1422401" cy="49571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6" name="TextBox 5">
            <a:extLst>
              <a:ext uri="{FF2B5EF4-FFF2-40B4-BE49-F238E27FC236}">
                <a16:creationId xmlns:a16="http://schemas.microsoft.com/office/drawing/2014/main" id="{192B1197-6867-7B11-8E53-CE10720CC931}"/>
              </a:ext>
            </a:extLst>
          </p:cNvPr>
          <p:cNvSpPr txBox="1"/>
          <p:nvPr/>
        </p:nvSpPr>
        <p:spPr>
          <a:xfrm>
            <a:off x="4876800" y="1748980"/>
            <a:ext cx="1219200" cy="338554"/>
          </a:xfrm>
          <a:prstGeom prst="rect">
            <a:avLst/>
          </a:prstGeom>
          <a:noFill/>
        </p:spPr>
        <p:txBody>
          <a:bodyPr wrap="square" rtlCol="0">
            <a:spAutoFit/>
          </a:bodyPr>
          <a:lstStyle/>
          <a:p>
            <a:pPr algn="ctr"/>
            <a:r>
              <a:rPr lang="en-US" sz="1600" b="1" dirty="0">
                <a:solidFill>
                  <a:schemeClr val="accent1"/>
                </a:solidFill>
              </a:rPr>
              <a:t>Start</a:t>
            </a:r>
          </a:p>
        </p:txBody>
      </p:sp>
      <p:cxnSp>
        <p:nvCxnSpPr>
          <p:cNvPr id="8" name="Straight Arrow Connector 7">
            <a:extLst>
              <a:ext uri="{FF2B5EF4-FFF2-40B4-BE49-F238E27FC236}">
                <a16:creationId xmlns:a16="http://schemas.microsoft.com/office/drawing/2014/main" id="{3FB2C37E-8D47-7DC9-8027-A35B6EA3DEEA}"/>
              </a:ext>
            </a:extLst>
          </p:cNvPr>
          <p:cNvCxnSpPr>
            <a:cxnSpLocks/>
          </p:cNvCxnSpPr>
          <p:nvPr/>
        </p:nvCxnSpPr>
        <p:spPr>
          <a:xfrm>
            <a:off x="5443221" y="2190822"/>
            <a:ext cx="0" cy="258461"/>
          </a:xfrm>
          <a:prstGeom prst="straightConnector1">
            <a:avLst/>
          </a:prstGeom>
          <a:ln>
            <a:solidFill>
              <a:schemeClr val="tx1">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75DDE33-1F42-C206-F183-2DD28DC6BB66}"/>
              </a:ext>
            </a:extLst>
          </p:cNvPr>
          <p:cNvSpPr/>
          <p:nvPr/>
        </p:nvSpPr>
        <p:spPr>
          <a:xfrm>
            <a:off x="4508501" y="2449283"/>
            <a:ext cx="1981200" cy="37592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0" name="TextBox 9">
            <a:extLst>
              <a:ext uri="{FF2B5EF4-FFF2-40B4-BE49-F238E27FC236}">
                <a16:creationId xmlns:a16="http://schemas.microsoft.com/office/drawing/2014/main" id="{CB12978A-68CD-5AC7-641C-59B2893FBB21}"/>
              </a:ext>
            </a:extLst>
          </p:cNvPr>
          <p:cNvSpPr txBox="1"/>
          <p:nvPr/>
        </p:nvSpPr>
        <p:spPr>
          <a:xfrm>
            <a:off x="4818381" y="2410770"/>
            <a:ext cx="1838960" cy="338554"/>
          </a:xfrm>
          <a:prstGeom prst="rect">
            <a:avLst/>
          </a:prstGeom>
          <a:noFill/>
        </p:spPr>
        <p:txBody>
          <a:bodyPr wrap="square" rtlCol="0">
            <a:spAutoFit/>
          </a:bodyPr>
          <a:lstStyle/>
          <a:p>
            <a:r>
              <a:rPr lang="en-US" sz="1600" b="1" dirty="0">
                <a:solidFill>
                  <a:schemeClr val="accent1"/>
                </a:solidFill>
              </a:rPr>
              <a:t>Main Page</a:t>
            </a:r>
          </a:p>
        </p:txBody>
      </p:sp>
      <p:cxnSp>
        <p:nvCxnSpPr>
          <p:cNvPr id="13" name="Straight Arrow Connector 12">
            <a:extLst>
              <a:ext uri="{FF2B5EF4-FFF2-40B4-BE49-F238E27FC236}">
                <a16:creationId xmlns:a16="http://schemas.microsoft.com/office/drawing/2014/main" id="{05BEA319-299C-CCE6-80B2-36F03254036A}"/>
              </a:ext>
            </a:extLst>
          </p:cNvPr>
          <p:cNvCxnSpPr>
            <a:cxnSpLocks/>
          </p:cNvCxnSpPr>
          <p:nvPr/>
        </p:nvCxnSpPr>
        <p:spPr>
          <a:xfrm>
            <a:off x="5443221" y="2825203"/>
            <a:ext cx="0" cy="309261"/>
          </a:xfrm>
          <a:prstGeom prst="straightConnector1">
            <a:avLst/>
          </a:prstGeom>
          <a:ln>
            <a:solidFill>
              <a:schemeClr val="tx1">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Diamond 13">
            <a:extLst>
              <a:ext uri="{FF2B5EF4-FFF2-40B4-BE49-F238E27FC236}">
                <a16:creationId xmlns:a16="http://schemas.microsoft.com/office/drawing/2014/main" id="{8740DA1C-B843-00DD-CC08-0EA6FD8DFA0F}"/>
              </a:ext>
            </a:extLst>
          </p:cNvPr>
          <p:cNvSpPr/>
          <p:nvPr/>
        </p:nvSpPr>
        <p:spPr>
          <a:xfrm>
            <a:off x="4452623" y="3149292"/>
            <a:ext cx="1981196" cy="670560"/>
          </a:xfrm>
          <a:prstGeom prst="diamond">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TextBox 14">
            <a:extLst>
              <a:ext uri="{FF2B5EF4-FFF2-40B4-BE49-F238E27FC236}">
                <a16:creationId xmlns:a16="http://schemas.microsoft.com/office/drawing/2014/main" id="{22119B8F-F2BA-3904-CCCA-431CA17A390F}"/>
              </a:ext>
            </a:extLst>
          </p:cNvPr>
          <p:cNvSpPr txBox="1"/>
          <p:nvPr/>
        </p:nvSpPr>
        <p:spPr>
          <a:xfrm>
            <a:off x="4777743" y="3315295"/>
            <a:ext cx="1615438" cy="338554"/>
          </a:xfrm>
          <a:prstGeom prst="rect">
            <a:avLst/>
          </a:prstGeom>
          <a:noFill/>
        </p:spPr>
        <p:txBody>
          <a:bodyPr wrap="square" rtlCol="0">
            <a:spAutoFit/>
          </a:bodyPr>
          <a:lstStyle/>
          <a:p>
            <a:r>
              <a:rPr lang="en-US" sz="1600" b="1" dirty="0">
                <a:solidFill>
                  <a:schemeClr val="accent1"/>
                </a:solidFill>
              </a:rPr>
              <a:t>Existing User</a:t>
            </a:r>
          </a:p>
        </p:txBody>
      </p:sp>
      <p:cxnSp>
        <p:nvCxnSpPr>
          <p:cNvPr id="17" name="Straight Connector 16">
            <a:extLst>
              <a:ext uri="{FF2B5EF4-FFF2-40B4-BE49-F238E27FC236}">
                <a16:creationId xmlns:a16="http://schemas.microsoft.com/office/drawing/2014/main" id="{63079936-93BC-EE72-ADE5-89D33F456209}"/>
              </a:ext>
            </a:extLst>
          </p:cNvPr>
          <p:cNvCxnSpPr>
            <a:stCxn id="15" idx="3"/>
          </p:cNvCxnSpPr>
          <p:nvPr/>
        </p:nvCxnSpPr>
        <p:spPr>
          <a:xfrm>
            <a:off x="6393181" y="3484572"/>
            <a:ext cx="482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F7DAE1E-F3C0-B67A-E83A-7D29980E7FA6}"/>
              </a:ext>
            </a:extLst>
          </p:cNvPr>
          <p:cNvCxnSpPr/>
          <p:nvPr/>
        </p:nvCxnSpPr>
        <p:spPr>
          <a:xfrm>
            <a:off x="6885941" y="3484572"/>
            <a:ext cx="0" cy="417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283DB57-D6B1-55AC-721F-736BC1C13D9E}"/>
              </a:ext>
            </a:extLst>
          </p:cNvPr>
          <p:cNvCxnSpPr>
            <a:cxnSpLocks/>
          </p:cNvCxnSpPr>
          <p:nvPr/>
        </p:nvCxnSpPr>
        <p:spPr>
          <a:xfrm flipH="1">
            <a:off x="4005583" y="3484572"/>
            <a:ext cx="4470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2FA0E58-8A86-1EA4-7CE9-9A7D99E21240}"/>
              </a:ext>
            </a:extLst>
          </p:cNvPr>
          <p:cNvCxnSpPr>
            <a:cxnSpLocks/>
          </p:cNvCxnSpPr>
          <p:nvPr/>
        </p:nvCxnSpPr>
        <p:spPr>
          <a:xfrm>
            <a:off x="4005583" y="3499400"/>
            <a:ext cx="0" cy="417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3C055E3-63D5-1BC2-BEC6-9455DC1AFE31}"/>
              </a:ext>
            </a:extLst>
          </p:cNvPr>
          <p:cNvSpPr/>
          <p:nvPr/>
        </p:nvSpPr>
        <p:spPr>
          <a:xfrm>
            <a:off x="3289301" y="3916784"/>
            <a:ext cx="1488439" cy="41359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4" name="TextBox 33">
            <a:extLst>
              <a:ext uri="{FF2B5EF4-FFF2-40B4-BE49-F238E27FC236}">
                <a16:creationId xmlns:a16="http://schemas.microsoft.com/office/drawing/2014/main" id="{2771946F-05D8-BF0F-5323-B94888EFC3D1}"/>
              </a:ext>
            </a:extLst>
          </p:cNvPr>
          <p:cNvSpPr txBox="1"/>
          <p:nvPr/>
        </p:nvSpPr>
        <p:spPr>
          <a:xfrm>
            <a:off x="3441701" y="3900101"/>
            <a:ext cx="1625600" cy="338554"/>
          </a:xfrm>
          <a:prstGeom prst="rect">
            <a:avLst/>
          </a:prstGeom>
          <a:noFill/>
        </p:spPr>
        <p:txBody>
          <a:bodyPr wrap="square" rtlCol="0">
            <a:spAutoFit/>
          </a:bodyPr>
          <a:lstStyle/>
          <a:p>
            <a:r>
              <a:rPr lang="en-US" sz="1600" b="1" dirty="0">
                <a:solidFill>
                  <a:schemeClr val="accent1"/>
                </a:solidFill>
              </a:rPr>
              <a:t>Register</a:t>
            </a:r>
          </a:p>
        </p:txBody>
      </p:sp>
      <p:sp>
        <p:nvSpPr>
          <p:cNvPr id="35" name="Rectangle 34">
            <a:extLst>
              <a:ext uri="{FF2B5EF4-FFF2-40B4-BE49-F238E27FC236}">
                <a16:creationId xmlns:a16="http://schemas.microsoft.com/office/drawing/2014/main" id="{EEEFE90C-C684-FFA9-BBD8-A4E25085D633}"/>
              </a:ext>
            </a:extLst>
          </p:cNvPr>
          <p:cNvSpPr/>
          <p:nvPr/>
        </p:nvSpPr>
        <p:spPr>
          <a:xfrm>
            <a:off x="6195061" y="3916784"/>
            <a:ext cx="1488439" cy="41359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6" name="TextBox 35">
            <a:extLst>
              <a:ext uri="{FF2B5EF4-FFF2-40B4-BE49-F238E27FC236}">
                <a16:creationId xmlns:a16="http://schemas.microsoft.com/office/drawing/2014/main" id="{31A97D84-8BA2-5B54-011F-B1790771C399}"/>
              </a:ext>
            </a:extLst>
          </p:cNvPr>
          <p:cNvSpPr txBox="1"/>
          <p:nvPr/>
        </p:nvSpPr>
        <p:spPr>
          <a:xfrm>
            <a:off x="6484622" y="3916784"/>
            <a:ext cx="1625600" cy="338554"/>
          </a:xfrm>
          <a:prstGeom prst="rect">
            <a:avLst/>
          </a:prstGeom>
          <a:noFill/>
        </p:spPr>
        <p:txBody>
          <a:bodyPr wrap="square" rtlCol="0">
            <a:spAutoFit/>
          </a:bodyPr>
          <a:lstStyle/>
          <a:p>
            <a:r>
              <a:rPr lang="en-US" sz="1600" b="1" dirty="0">
                <a:solidFill>
                  <a:schemeClr val="accent1"/>
                </a:solidFill>
              </a:rPr>
              <a:t>Login</a:t>
            </a:r>
          </a:p>
        </p:txBody>
      </p:sp>
      <p:cxnSp>
        <p:nvCxnSpPr>
          <p:cNvPr id="38" name="Straight Arrow Connector 37">
            <a:extLst>
              <a:ext uri="{FF2B5EF4-FFF2-40B4-BE49-F238E27FC236}">
                <a16:creationId xmlns:a16="http://schemas.microsoft.com/office/drawing/2014/main" id="{95D8DF65-4DED-F81B-B4B7-09EDDA2BFD0D}"/>
              </a:ext>
            </a:extLst>
          </p:cNvPr>
          <p:cNvCxnSpPr>
            <a:cxnSpLocks/>
            <a:endCxn id="35" idx="1"/>
          </p:cNvCxnSpPr>
          <p:nvPr/>
        </p:nvCxnSpPr>
        <p:spPr>
          <a:xfrm>
            <a:off x="4777740" y="4101450"/>
            <a:ext cx="1417321" cy="22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05B1E52-6ECE-A059-6370-7AE568EC1202}"/>
              </a:ext>
            </a:extLst>
          </p:cNvPr>
          <p:cNvCxnSpPr>
            <a:stCxn id="35" idx="2"/>
          </p:cNvCxnSpPr>
          <p:nvPr/>
        </p:nvCxnSpPr>
        <p:spPr>
          <a:xfrm flipH="1">
            <a:off x="6939280" y="4330378"/>
            <a:ext cx="1" cy="272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3A32AD8-0681-9353-F339-FE3F16DDD00A}"/>
              </a:ext>
            </a:extLst>
          </p:cNvPr>
          <p:cNvCxnSpPr>
            <a:cxnSpLocks/>
          </p:cNvCxnSpPr>
          <p:nvPr/>
        </p:nvCxnSpPr>
        <p:spPr>
          <a:xfrm>
            <a:off x="7842114" y="4941390"/>
            <a:ext cx="4267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C19AEFA-3D24-CE79-AF4D-665831D52498}"/>
              </a:ext>
            </a:extLst>
          </p:cNvPr>
          <p:cNvCxnSpPr/>
          <p:nvPr/>
        </p:nvCxnSpPr>
        <p:spPr>
          <a:xfrm>
            <a:off x="8269056" y="4941390"/>
            <a:ext cx="0" cy="417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7F0E664-35BD-CC28-E785-64329377B92E}"/>
              </a:ext>
            </a:extLst>
          </p:cNvPr>
          <p:cNvCxnSpPr>
            <a:cxnSpLocks/>
          </p:cNvCxnSpPr>
          <p:nvPr/>
        </p:nvCxnSpPr>
        <p:spPr>
          <a:xfrm flipH="1" flipV="1">
            <a:off x="5519420" y="4943408"/>
            <a:ext cx="413966"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1AEC441-35BE-6A83-F48A-5D5FAC3DF3EB}"/>
              </a:ext>
            </a:extLst>
          </p:cNvPr>
          <p:cNvCxnSpPr>
            <a:cxnSpLocks/>
          </p:cNvCxnSpPr>
          <p:nvPr/>
        </p:nvCxnSpPr>
        <p:spPr>
          <a:xfrm>
            <a:off x="5519420" y="4943408"/>
            <a:ext cx="0" cy="417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92CAB14F-BE92-68EC-80A5-2EAE8B498F36}"/>
              </a:ext>
            </a:extLst>
          </p:cNvPr>
          <p:cNvSpPr txBox="1"/>
          <p:nvPr/>
        </p:nvSpPr>
        <p:spPr>
          <a:xfrm>
            <a:off x="6560599" y="3149292"/>
            <a:ext cx="772159" cy="307777"/>
          </a:xfrm>
          <a:prstGeom prst="rect">
            <a:avLst/>
          </a:prstGeom>
          <a:noFill/>
        </p:spPr>
        <p:txBody>
          <a:bodyPr wrap="square" rtlCol="0">
            <a:spAutoFit/>
          </a:bodyPr>
          <a:lstStyle/>
          <a:p>
            <a:r>
              <a:rPr lang="en-US" sz="1400" b="1" dirty="0">
                <a:solidFill>
                  <a:schemeClr val="accent1"/>
                </a:solidFill>
              </a:rPr>
              <a:t>YES</a:t>
            </a:r>
          </a:p>
        </p:txBody>
      </p:sp>
      <p:sp>
        <p:nvSpPr>
          <p:cNvPr id="60" name="TextBox 59">
            <a:extLst>
              <a:ext uri="{FF2B5EF4-FFF2-40B4-BE49-F238E27FC236}">
                <a16:creationId xmlns:a16="http://schemas.microsoft.com/office/drawing/2014/main" id="{7545DB18-DD2F-E83C-D3DC-F706E438E6D6}"/>
              </a:ext>
            </a:extLst>
          </p:cNvPr>
          <p:cNvSpPr txBox="1"/>
          <p:nvPr/>
        </p:nvSpPr>
        <p:spPr>
          <a:xfrm>
            <a:off x="3964945" y="3149292"/>
            <a:ext cx="686017" cy="307777"/>
          </a:xfrm>
          <a:prstGeom prst="rect">
            <a:avLst/>
          </a:prstGeom>
          <a:noFill/>
        </p:spPr>
        <p:txBody>
          <a:bodyPr wrap="square" rtlCol="0">
            <a:spAutoFit/>
          </a:bodyPr>
          <a:lstStyle/>
          <a:p>
            <a:r>
              <a:rPr lang="en-US" sz="1400" b="1" dirty="0">
                <a:solidFill>
                  <a:schemeClr val="accent1"/>
                </a:solidFill>
              </a:rPr>
              <a:t>NO</a:t>
            </a:r>
          </a:p>
        </p:txBody>
      </p:sp>
      <p:sp>
        <p:nvSpPr>
          <p:cNvPr id="61" name="TextBox 60">
            <a:extLst>
              <a:ext uri="{FF2B5EF4-FFF2-40B4-BE49-F238E27FC236}">
                <a16:creationId xmlns:a16="http://schemas.microsoft.com/office/drawing/2014/main" id="{760798C2-97F8-6002-1681-C0F045EF6523}"/>
              </a:ext>
            </a:extLst>
          </p:cNvPr>
          <p:cNvSpPr txBox="1"/>
          <p:nvPr/>
        </p:nvSpPr>
        <p:spPr>
          <a:xfrm>
            <a:off x="7795263" y="4660164"/>
            <a:ext cx="947146" cy="253916"/>
          </a:xfrm>
          <a:prstGeom prst="rect">
            <a:avLst/>
          </a:prstGeom>
          <a:noFill/>
        </p:spPr>
        <p:txBody>
          <a:bodyPr wrap="square" rtlCol="0">
            <a:spAutoFit/>
          </a:bodyPr>
          <a:lstStyle/>
          <a:p>
            <a:r>
              <a:rPr lang="en-US" sz="1050" b="1" dirty="0">
                <a:solidFill>
                  <a:schemeClr val="accent1"/>
                </a:solidFill>
              </a:rPr>
              <a:t>PATIENT</a:t>
            </a:r>
          </a:p>
        </p:txBody>
      </p:sp>
      <p:sp>
        <p:nvSpPr>
          <p:cNvPr id="62" name="TextBox 61">
            <a:extLst>
              <a:ext uri="{FF2B5EF4-FFF2-40B4-BE49-F238E27FC236}">
                <a16:creationId xmlns:a16="http://schemas.microsoft.com/office/drawing/2014/main" id="{20FA2F0C-CD6E-7DB2-2CC6-D21A22369CBD}"/>
              </a:ext>
            </a:extLst>
          </p:cNvPr>
          <p:cNvSpPr txBox="1"/>
          <p:nvPr/>
        </p:nvSpPr>
        <p:spPr>
          <a:xfrm>
            <a:off x="5443221" y="4635631"/>
            <a:ext cx="772158" cy="253916"/>
          </a:xfrm>
          <a:prstGeom prst="rect">
            <a:avLst/>
          </a:prstGeom>
          <a:noFill/>
        </p:spPr>
        <p:txBody>
          <a:bodyPr wrap="square" rtlCol="0">
            <a:spAutoFit/>
          </a:bodyPr>
          <a:lstStyle/>
          <a:p>
            <a:r>
              <a:rPr lang="en-US" sz="1050" b="1" dirty="0">
                <a:solidFill>
                  <a:schemeClr val="accent1"/>
                </a:solidFill>
              </a:rPr>
              <a:t>DONOR</a:t>
            </a:r>
          </a:p>
        </p:txBody>
      </p:sp>
      <p:sp>
        <p:nvSpPr>
          <p:cNvPr id="63" name="Rectangle 62">
            <a:extLst>
              <a:ext uri="{FF2B5EF4-FFF2-40B4-BE49-F238E27FC236}">
                <a16:creationId xmlns:a16="http://schemas.microsoft.com/office/drawing/2014/main" id="{EA124704-D1E1-920C-0056-BE197A6BFEC4}"/>
              </a:ext>
            </a:extLst>
          </p:cNvPr>
          <p:cNvSpPr/>
          <p:nvPr/>
        </p:nvSpPr>
        <p:spPr>
          <a:xfrm>
            <a:off x="7537093" y="5391040"/>
            <a:ext cx="1488439" cy="41359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64" name="TextBox 63">
            <a:extLst>
              <a:ext uri="{FF2B5EF4-FFF2-40B4-BE49-F238E27FC236}">
                <a16:creationId xmlns:a16="http://schemas.microsoft.com/office/drawing/2014/main" id="{67D73CFF-2331-F963-E34A-B87D6699FEAF}"/>
              </a:ext>
            </a:extLst>
          </p:cNvPr>
          <p:cNvSpPr txBox="1"/>
          <p:nvPr/>
        </p:nvSpPr>
        <p:spPr>
          <a:xfrm>
            <a:off x="7493859" y="5455422"/>
            <a:ext cx="1574906" cy="261610"/>
          </a:xfrm>
          <a:prstGeom prst="rect">
            <a:avLst/>
          </a:prstGeom>
          <a:noFill/>
        </p:spPr>
        <p:txBody>
          <a:bodyPr wrap="square" rtlCol="0">
            <a:spAutoFit/>
          </a:bodyPr>
          <a:lstStyle/>
          <a:p>
            <a:r>
              <a:rPr lang="en-US" sz="1100" b="1" dirty="0">
                <a:solidFill>
                  <a:schemeClr val="accent1"/>
                </a:solidFill>
              </a:rPr>
              <a:t>Search for a Donor</a:t>
            </a:r>
          </a:p>
        </p:txBody>
      </p:sp>
      <p:sp>
        <p:nvSpPr>
          <p:cNvPr id="65" name="Rectangle 64">
            <a:extLst>
              <a:ext uri="{FF2B5EF4-FFF2-40B4-BE49-F238E27FC236}">
                <a16:creationId xmlns:a16="http://schemas.microsoft.com/office/drawing/2014/main" id="{3AB915E1-51FD-91A3-263A-0BD64E347CE1}"/>
              </a:ext>
            </a:extLst>
          </p:cNvPr>
          <p:cNvSpPr/>
          <p:nvPr/>
        </p:nvSpPr>
        <p:spPr>
          <a:xfrm>
            <a:off x="4877021" y="5370785"/>
            <a:ext cx="1488439" cy="41359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66" name="TextBox 65">
            <a:extLst>
              <a:ext uri="{FF2B5EF4-FFF2-40B4-BE49-F238E27FC236}">
                <a16:creationId xmlns:a16="http://schemas.microsoft.com/office/drawing/2014/main" id="{59EAF358-6C0F-DE07-5D0C-56CAA6B3F50A}"/>
              </a:ext>
            </a:extLst>
          </p:cNvPr>
          <p:cNvSpPr txBox="1"/>
          <p:nvPr/>
        </p:nvSpPr>
        <p:spPr>
          <a:xfrm>
            <a:off x="4831300" y="5370784"/>
            <a:ext cx="1574906" cy="430887"/>
          </a:xfrm>
          <a:prstGeom prst="rect">
            <a:avLst/>
          </a:prstGeom>
          <a:noFill/>
        </p:spPr>
        <p:txBody>
          <a:bodyPr wrap="square" rtlCol="0">
            <a:spAutoFit/>
          </a:bodyPr>
          <a:lstStyle/>
          <a:p>
            <a:r>
              <a:rPr lang="en-US" sz="1100" b="1" dirty="0">
                <a:solidFill>
                  <a:schemeClr val="accent1"/>
                </a:solidFill>
              </a:rPr>
              <a:t>View/Manage donation requests</a:t>
            </a:r>
          </a:p>
        </p:txBody>
      </p:sp>
      <p:sp>
        <p:nvSpPr>
          <p:cNvPr id="68" name="Diamond 67">
            <a:extLst>
              <a:ext uri="{FF2B5EF4-FFF2-40B4-BE49-F238E27FC236}">
                <a16:creationId xmlns:a16="http://schemas.microsoft.com/office/drawing/2014/main" id="{5E93F423-D782-AC0F-DC85-7A0E9AB5F716}"/>
              </a:ext>
            </a:extLst>
          </p:cNvPr>
          <p:cNvSpPr/>
          <p:nvPr/>
        </p:nvSpPr>
        <p:spPr>
          <a:xfrm>
            <a:off x="5927066" y="4602996"/>
            <a:ext cx="1981196" cy="670560"/>
          </a:xfrm>
          <a:prstGeom prst="diamond">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69" name="TextBox 68">
            <a:extLst>
              <a:ext uri="{FF2B5EF4-FFF2-40B4-BE49-F238E27FC236}">
                <a16:creationId xmlns:a16="http://schemas.microsoft.com/office/drawing/2014/main" id="{D87CF8B0-F3A5-1F83-8668-87688BA51E0E}"/>
              </a:ext>
            </a:extLst>
          </p:cNvPr>
          <p:cNvSpPr txBox="1"/>
          <p:nvPr/>
        </p:nvSpPr>
        <p:spPr>
          <a:xfrm>
            <a:off x="6287965" y="4772614"/>
            <a:ext cx="1615438" cy="276999"/>
          </a:xfrm>
          <a:prstGeom prst="rect">
            <a:avLst/>
          </a:prstGeom>
          <a:noFill/>
        </p:spPr>
        <p:txBody>
          <a:bodyPr wrap="square" rtlCol="0">
            <a:spAutoFit/>
          </a:bodyPr>
          <a:lstStyle/>
          <a:p>
            <a:r>
              <a:rPr lang="en-US" sz="1200" b="1" dirty="0">
                <a:solidFill>
                  <a:schemeClr val="accent1"/>
                </a:solidFill>
              </a:rPr>
              <a:t>Donor/Patient</a:t>
            </a:r>
          </a:p>
        </p:txBody>
      </p:sp>
      <p:pic>
        <p:nvPicPr>
          <p:cNvPr id="71" name="Picture 70" descr="A black and white diagram&#10;&#10;Description automatically generated">
            <a:extLst>
              <a:ext uri="{FF2B5EF4-FFF2-40B4-BE49-F238E27FC236}">
                <a16:creationId xmlns:a16="http://schemas.microsoft.com/office/drawing/2014/main" id="{1190CADE-F15C-A1DC-CADE-6D0C14D05E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5483" y="865166"/>
            <a:ext cx="506941" cy="567942"/>
          </a:xfrm>
          <a:prstGeom prst="rect">
            <a:avLst/>
          </a:prstGeom>
        </p:spPr>
      </p:pic>
    </p:spTree>
    <p:extLst>
      <p:ext uri="{BB962C8B-B14F-4D97-AF65-F5344CB8AC3E}">
        <p14:creationId xmlns:p14="http://schemas.microsoft.com/office/powerpoint/2010/main" val="16309413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669B7F0-4310-5D8A-4043-DA8A4DB02B27}"/>
              </a:ext>
            </a:extLst>
          </p:cNvPr>
          <p:cNvSpPr>
            <a:spLocks noGrp="1"/>
          </p:cNvSpPr>
          <p:nvPr>
            <p:ph type="title"/>
          </p:nvPr>
        </p:nvSpPr>
        <p:spPr>
          <a:xfrm>
            <a:off x="904461" y="588961"/>
            <a:ext cx="10383078" cy="1125745"/>
          </a:xfrm>
        </p:spPr>
        <p:txBody>
          <a:bodyPr vert="horz" lIns="91440" tIns="45720" rIns="91440" bIns="45720" rtlCol="0" anchor="ctr">
            <a:normAutofit/>
          </a:bodyPr>
          <a:lstStyle/>
          <a:p>
            <a:pPr algn="l"/>
            <a:r>
              <a:rPr lang="en-US" b="1" dirty="0">
                <a:solidFill>
                  <a:schemeClr val="tx1">
                    <a:lumMod val="10000"/>
                  </a:schemeClr>
                </a:solidFill>
              </a:rPr>
              <a:t>Technologies &amp; PLATFORMs used</a:t>
            </a:r>
          </a:p>
        </p:txBody>
      </p:sp>
      <p:pic>
        <p:nvPicPr>
          <p:cNvPr id="8" name="Picture 7" descr="A blue and black logo&#10;&#10;Description automatically generated">
            <a:extLst>
              <a:ext uri="{FF2B5EF4-FFF2-40B4-BE49-F238E27FC236}">
                <a16:creationId xmlns:a16="http://schemas.microsoft.com/office/drawing/2014/main" id="{D51C38B5-8018-88FC-7C01-32DD17BA52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583" y="2133429"/>
            <a:ext cx="5429582" cy="2766666"/>
          </a:xfrm>
          <a:prstGeom prst="rect">
            <a:avLst/>
          </a:prstGeom>
        </p:spPr>
      </p:pic>
      <p:pic>
        <p:nvPicPr>
          <p:cNvPr id="12" name="Picture 11" descr="A white square with a leaf on it&#10;&#10;Description automatically generated">
            <a:extLst>
              <a:ext uri="{FF2B5EF4-FFF2-40B4-BE49-F238E27FC236}">
                <a16:creationId xmlns:a16="http://schemas.microsoft.com/office/drawing/2014/main" id="{197CFBB9-95C9-1BBF-9B50-E4E839A963E4}"/>
              </a:ext>
            </a:extLst>
          </p:cNvPr>
          <p:cNvPicPr>
            <a:picLocks noChangeAspect="1"/>
          </p:cNvPicPr>
          <p:nvPr/>
        </p:nvPicPr>
        <p:blipFill rotWithShape="1">
          <a:blip r:embed="rId3">
            <a:extLst>
              <a:ext uri="{28A0092B-C50C-407E-A947-70E740481C1C}">
                <a14:useLocalDpi xmlns:a14="http://schemas.microsoft.com/office/drawing/2010/main" val="0"/>
              </a:ext>
            </a:extLst>
          </a:blip>
          <a:srcRect l="36948" t="15010" r="16631" b="20976"/>
          <a:stretch/>
        </p:blipFill>
        <p:spPr>
          <a:xfrm>
            <a:off x="4163033" y="2866128"/>
            <a:ext cx="1211276" cy="1125745"/>
          </a:xfrm>
          <a:prstGeom prst="rect">
            <a:avLst/>
          </a:prstGeom>
        </p:spPr>
      </p:pic>
      <p:pic>
        <p:nvPicPr>
          <p:cNvPr id="14" name="Picture 13" descr="A white square with a logo on it&#10;&#10;Description automatically generated">
            <a:extLst>
              <a:ext uri="{FF2B5EF4-FFF2-40B4-BE49-F238E27FC236}">
                <a16:creationId xmlns:a16="http://schemas.microsoft.com/office/drawing/2014/main" id="{DA9C3660-187C-AC65-BB8D-7B0B437A9C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6981" y="2289375"/>
            <a:ext cx="3394101" cy="2279250"/>
          </a:xfrm>
          <a:prstGeom prst="rect">
            <a:avLst/>
          </a:prstGeom>
        </p:spPr>
      </p:pic>
      <p:pic>
        <p:nvPicPr>
          <p:cNvPr id="16" name="Picture 15" descr="A black background with green hexagons and letters&#10;&#10;Description automatically generated">
            <a:extLst>
              <a:ext uri="{FF2B5EF4-FFF2-40B4-BE49-F238E27FC236}">
                <a16:creationId xmlns:a16="http://schemas.microsoft.com/office/drawing/2014/main" id="{7A9DE902-F464-59F1-0875-9E941F895AC2}"/>
              </a:ext>
            </a:extLst>
          </p:cNvPr>
          <p:cNvPicPr>
            <a:picLocks noChangeAspect="1"/>
          </p:cNvPicPr>
          <p:nvPr/>
        </p:nvPicPr>
        <p:blipFill rotWithShape="1">
          <a:blip r:embed="rId5">
            <a:extLst>
              <a:ext uri="{28A0092B-C50C-407E-A947-70E740481C1C}">
                <a14:useLocalDpi xmlns:a14="http://schemas.microsoft.com/office/drawing/2010/main" val="0"/>
              </a:ext>
            </a:extLst>
          </a:blip>
          <a:srcRect t="18641" b="25965"/>
          <a:stretch/>
        </p:blipFill>
        <p:spPr>
          <a:xfrm>
            <a:off x="8267700" y="2902082"/>
            <a:ext cx="2057400" cy="1229360"/>
          </a:xfrm>
          <a:prstGeom prst="rect">
            <a:avLst/>
          </a:prstGeom>
        </p:spPr>
      </p:pic>
      <p:pic>
        <p:nvPicPr>
          <p:cNvPr id="24" name="Picture 23" descr="A blue and black symbol&#10;&#10;Description automatically generated">
            <a:extLst>
              <a:ext uri="{FF2B5EF4-FFF2-40B4-BE49-F238E27FC236}">
                <a16:creationId xmlns:a16="http://schemas.microsoft.com/office/drawing/2014/main" id="{16404221-11B6-4A22-7F54-9555E1DAD8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48613" y="914595"/>
            <a:ext cx="468107" cy="471600"/>
          </a:xfrm>
          <a:prstGeom prst="rect">
            <a:avLst/>
          </a:prstGeom>
        </p:spPr>
      </p:pic>
    </p:spTree>
    <p:extLst>
      <p:ext uri="{BB962C8B-B14F-4D97-AF65-F5344CB8AC3E}">
        <p14:creationId xmlns:p14="http://schemas.microsoft.com/office/powerpoint/2010/main" val="33090865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EE79407-D1A8-578E-B83A-3010241D572D}"/>
              </a:ext>
            </a:extLst>
          </p:cNvPr>
          <p:cNvSpPr>
            <a:spLocks noGrp="1"/>
          </p:cNvSpPr>
          <p:nvPr>
            <p:ph type="title"/>
          </p:nvPr>
        </p:nvSpPr>
        <p:spPr>
          <a:xfrm>
            <a:off x="904461" y="588961"/>
            <a:ext cx="10383078" cy="1125745"/>
          </a:xfrm>
        </p:spPr>
        <p:txBody>
          <a:bodyPr vert="horz" lIns="91440" tIns="45720" rIns="91440" bIns="45720" rtlCol="0" anchor="ctr">
            <a:normAutofit/>
          </a:bodyPr>
          <a:lstStyle/>
          <a:p>
            <a:pPr algn="l"/>
            <a:r>
              <a:rPr lang="en-US" b="1" dirty="0">
                <a:solidFill>
                  <a:schemeClr val="tx1">
                    <a:lumMod val="10000"/>
                  </a:schemeClr>
                </a:solidFill>
              </a:rPr>
              <a:t>frameworks &amp; LIBRARIES used</a:t>
            </a:r>
          </a:p>
        </p:txBody>
      </p:sp>
      <p:pic>
        <p:nvPicPr>
          <p:cNvPr id="8" name="Picture 7" descr="A black background with white text and a phone&#10;&#10;Description automatically generated">
            <a:extLst>
              <a:ext uri="{FF2B5EF4-FFF2-40B4-BE49-F238E27FC236}">
                <a16:creationId xmlns:a16="http://schemas.microsoft.com/office/drawing/2014/main" id="{E23EC462-B050-FA7A-DE4B-361426FB1A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7206" y="1953100"/>
            <a:ext cx="1499813" cy="1123412"/>
          </a:xfrm>
          <a:prstGeom prst="rect">
            <a:avLst/>
          </a:prstGeom>
        </p:spPr>
      </p:pic>
      <p:pic>
        <p:nvPicPr>
          <p:cNvPr id="9" name="Picture 8" descr="A logo with a black background&#10;&#10;Description automatically generated">
            <a:extLst>
              <a:ext uri="{FF2B5EF4-FFF2-40B4-BE49-F238E27FC236}">
                <a16:creationId xmlns:a16="http://schemas.microsoft.com/office/drawing/2014/main" id="{2720E1C2-5562-42BE-BEB0-82396DDCDC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1534" y="1228931"/>
            <a:ext cx="2324100" cy="2571750"/>
          </a:xfrm>
          <a:prstGeom prst="rect">
            <a:avLst/>
          </a:prstGeom>
        </p:spPr>
      </p:pic>
      <p:pic>
        <p:nvPicPr>
          <p:cNvPr id="10" name="Picture 9" descr="A blue and black logo&#10;&#10;Description automatically generated">
            <a:extLst>
              <a:ext uri="{FF2B5EF4-FFF2-40B4-BE49-F238E27FC236}">
                <a16:creationId xmlns:a16="http://schemas.microsoft.com/office/drawing/2014/main" id="{3C084F00-1840-99FC-353B-842A11EBD7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882" y="1714706"/>
            <a:ext cx="2857500" cy="1600200"/>
          </a:xfrm>
          <a:prstGeom prst="rect">
            <a:avLst/>
          </a:prstGeom>
        </p:spPr>
      </p:pic>
      <p:pic>
        <p:nvPicPr>
          <p:cNvPr id="11" name="Picture 10" descr="A blue and black symbol&#10;&#10;Description automatically generated">
            <a:extLst>
              <a:ext uri="{FF2B5EF4-FFF2-40B4-BE49-F238E27FC236}">
                <a16:creationId xmlns:a16="http://schemas.microsoft.com/office/drawing/2014/main" id="{E8C5D2B4-5F0C-EA1D-9236-4233CE2804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6613" y="916033"/>
            <a:ext cx="468107" cy="471600"/>
          </a:xfrm>
          <a:prstGeom prst="rect">
            <a:avLst/>
          </a:prstGeom>
        </p:spPr>
      </p:pic>
      <p:sp>
        <p:nvSpPr>
          <p:cNvPr id="2" name="TextBox 1">
            <a:extLst>
              <a:ext uri="{FF2B5EF4-FFF2-40B4-BE49-F238E27FC236}">
                <a16:creationId xmlns:a16="http://schemas.microsoft.com/office/drawing/2014/main" id="{EB7E0BFF-07CB-6AEB-8F60-34C1E6F77049}"/>
              </a:ext>
            </a:extLst>
          </p:cNvPr>
          <p:cNvSpPr txBox="1"/>
          <p:nvPr/>
        </p:nvSpPr>
        <p:spPr>
          <a:xfrm>
            <a:off x="3302063" y="3633643"/>
            <a:ext cx="5587874" cy="2308324"/>
          </a:xfrm>
          <a:prstGeom prst="rect">
            <a:avLst/>
          </a:prstGeom>
          <a:noFill/>
        </p:spPr>
        <p:txBody>
          <a:bodyPr wrap="square" numCol="2" rtlCol="0">
            <a:spAutoFit/>
          </a:bodyPr>
          <a:lstStyle/>
          <a:p>
            <a:pPr marL="285750" indent="-285750">
              <a:buFont typeface="Arial" panose="020B0604020202020204" pitchFamily="34" charset="0"/>
              <a:buChar char="•"/>
            </a:pPr>
            <a:r>
              <a:rPr lang="en-US" b="1" dirty="0" err="1">
                <a:solidFill>
                  <a:schemeClr val="accent1"/>
                </a:solidFill>
              </a:rPr>
              <a:t>Axios</a:t>
            </a:r>
            <a:r>
              <a:rPr lang="en-US" b="1" dirty="0">
                <a:solidFill>
                  <a:schemeClr val="accent1"/>
                </a:solidFill>
              </a:rPr>
              <a:t>	</a:t>
            </a:r>
          </a:p>
          <a:p>
            <a:pPr marL="285750" indent="-285750">
              <a:buFont typeface="Arial" panose="020B0604020202020204" pitchFamily="34" charset="0"/>
              <a:buChar char="•"/>
            </a:pPr>
            <a:endParaRPr lang="en-US" b="1" dirty="0">
              <a:solidFill>
                <a:schemeClr val="accent1"/>
              </a:solidFill>
            </a:endParaRPr>
          </a:p>
          <a:p>
            <a:pPr marL="285750" indent="-285750">
              <a:buFont typeface="Arial" panose="020B0604020202020204" pitchFamily="34" charset="0"/>
              <a:buChar char="•"/>
            </a:pPr>
            <a:r>
              <a:rPr lang="en-US" b="1" i="0" dirty="0" err="1">
                <a:solidFill>
                  <a:schemeClr val="accent1"/>
                </a:solidFill>
                <a:effectLst/>
              </a:rPr>
              <a:t>bcryptjs</a:t>
            </a:r>
            <a:r>
              <a:rPr lang="en-US" b="1" i="0" dirty="0">
                <a:solidFill>
                  <a:schemeClr val="accent1"/>
                </a:solidFill>
                <a:effectLst/>
              </a:rPr>
              <a:t> </a:t>
            </a:r>
          </a:p>
          <a:p>
            <a:pPr marL="285750" indent="-285750">
              <a:buFont typeface="Arial" panose="020B0604020202020204" pitchFamily="34" charset="0"/>
              <a:buChar char="•"/>
            </a:pPr>
            <a:endParaRPr lang="en-US" b="1" dirty="0">
              <a:solidFill>
                <a:schemeClr val="accent1"/>
              </a:solidFill>
            </a:endParaRPr>
          </a:p>
          <a:p>
            <a:pPr marL="285750" indent="-285750">
              <a:buFont typeface="Arial" panose="020B0604020202020204" pitchFamily="34" charset="0"/>
              <a:buChar char="•"/>
            </a:pPr>
            <a:r>
              <a:rPr lang="en-US" b="1" i="0" dirty="0">
                <a:solidFill>
                  <a:schemeClr val="accent1"/>
                </a:solidFill>
                <a:effectLst/>
              </a:rPr>
              <a:t>cookie-parser</a:t>
            </a:r>
          </a:p>
          <a:p>
            <a:pPr marL="285750" indent="-285750">
              <a:buFont typeface="Arial" panose="020B0604020202020204" pitchFamily="34" charset="0"/>
              <a:buChar char="•"/>
            </a:pPr>
            <a:endParaRPr lang="en-US" b="1" dirty="0">
              <a:solidFill>
                <a:schemeClr val="accent1"/>
              </a:solidFill>
            </a:endParaRPr>
          </a:p>
          <a:p>
            <a:pPr marL="285750" indent="-285750">
              <a:buFont typeface="Arial" panose="020B0604020202020204" pitchFamily="34" charset="0"/>
              <a:buChar char="•"/>
            </a:pPr>
            <a:r>
              <a:rPr lang="en-US" b="1" i="0" dirty="0" err="1">
                <a:solidFill>
                  <a:schemeClr val="accent1"/>
                </a:solidFill>
                <a:effectLst/>
              </a:rPr>
              <a:t>Cors</a:t>
            </a:r>
            <a:endParaRPr lang="en-US" b="1" i="0" dirty="0">
              <a:solidFill>
                <a:schemeClr val="accent1"/>
              </a:solidFill>
              <a:effectLst/>
            </a:endParaRPr>
          </a:p>
          <a:p>
            <a:pPr marL="285750" indent="-285750">
              <a:buFont typeface="Arial" panose="020B0604020202020204" pitchFamily="34" charset="0"/>
              <a:buChar char="•"/>
            </a:pPr>
            <a:endParaRPr lang="en-US" b="1" dirty="0">
              <a:solidFill>
                <a:schemeClr val="accent1"/>
              </a:solidFill>
            </a:endParaRPr>
          </a:p>
          <a:p>
            <a:pPr marL="285750" indent="-285750">
              <a:buFont typeface="Arial" panose="020B0604020202020204" pitchFamily="34" charset="0"/>
              <a:buChar char="•"/>
            </a:pPr>
            <a:r>
              <a:rPr lang="en-US" b="1" i="0" dirty="0" err="1">
                <a:solidFill>
                  <a:schemeClr val="accent1"/>
                </a:solidFill>
                <a:effectLst/>
              </a:rPr>
              <a:t>dotenv</a:t>
            </a:r>
            <a:r>
              <a:rPr lang="en-US" b="1" i="0" dirty="0">
                <a:solidFill>
                  <a:schemeClr val="accent1"/>
                </a:solidFill>
                <a:effectLst/>
              </a:rPr>
              <a:t> </a:t>
            </a:r>
          </a:p>
          <a:p>
            <a:pPr marL="285750" indent="-285750">
              <a:buFont typeface="Arial" panose="020B0604020202020204" pitchFamily="34" charset="0"/>
              <a:buChar char="•"/>
            </a:pPr>
            <a:endParaRPr lang="en-US" b="1" i="0" dirty="0">
              <a:solidFill>
                <a:schemeClr val="accent1"/>
              </a:solidFill>
              <a:effectLst/>
            </a:endParaRPr>
          </a:p>
          <a:p>
            <a:pPr marL="285750" indent="-285750">
              <a:buFont typeface="Arial" panose="020B0604020202020204" pitchFamily="34" charset="0"/>
              <a:buChar char="•"/>
            </a:pPr>
            <a:r>
              <a:rPr lang="en-US" b="1" i="0" dirty="0" err="1">
                <a:solidFill>
                  <a:schemeClr val="accent1"/>
                </a:solidFill>
                <a:effectLst/>
              </a:rPr>
              <a:t>Jsonwebtoken</a:t>
            </a:r>
            <a:endParaRPr lang="en-US" b="1" dirty="0">
              <a:solidFill>
                <a:schemeClr val="accent1"/>
              </a:solidFill>
            </a:endParaRPr>
          </a:p>
          <a:p>
            <a:pPr marL="285750" indent="-285750">
              <a:buFont typeface="Arial" panose="020B0604020202020204" pitchFamily="34" charset="0"/>
              <a:buChar char="•"/>
            </a:pPr>
            <a:endParaRPr lang="en-US" b="1" i="0" dirty="0">
              <a:solidFill>
                <a:schemeClr val="accent1"/>
              </a:solidFill>
              <a:effectLst/>
            </a:endParaRPr>
          </a:p>
          <a:p>
            <a:pPr marL="285750" indent="-285750">
              <a:buFont typeface="Arial" panose="020B0604020202020204" pitchFamily="34" charset="0"/>
              <a:buChar char="•"/>
            </a:pPr>
            <a:r>
              <a:rPr lang="en-US" b="1" i="0" dirty="0">
                <a:solidFill>
                  <a:schemeClr val="accent1"/>
                </a:solidFill>
                <a:effectLst/>
              </a:rPr>
              <a:t>Mongoose</a:t>
            </a:r>
            <a:endParaRPr lang="en-US" b="1" dirty="0">
              <a:solidFill>
                <a:schemeClr val="accent1"/>
              </a:solidFill>
            </a:endParaRPr>
          </a:p>
          <a:p>
            <a:pPr marL="285750" indent="-285750">
              <a:buFont typeface="Arial" panose="020B0604020202020204" pitchFamily="34" charset="0"/>
              <a:buChar char="•"/>
            </a:pPr>
            <a:endParaRPr lang="en-US" b="1" i="0" dirty="0">
              <a:solidFill>
                <a:schemeClr val="accent1"/>
              </a:solidFill>
              <a:effectLst/>
            </a:endParaRPr>
          </a:p>
          <a:p>
            <a:pPr marL="285750" indent="-285750">
              <a:buFont typeface="Arial" panose="020B0604020202020204" pitchFamily="34" charset="0"/>
              <a:buChar char="•"/>
            </a:pPr>
            <a:r>
              <a:rPr lang="en-US" b="1" dirty="0" err="1">
                <a:solidFill>
                  <a:schemeClr val="accent1"/>
                </a:solidFill>
              </a:rPr>
              <a:t>Nodemon</a:t>
            </a:r>
            <a:endParaRPr lang="en-US" b="1" i="0" dirty="0">
              <a:solidFill>
                <a:schemeClr val="accent1"/>
              </a:solidFill>
              <a:effectLst/>
            </a:endParaRPr>
          </a:p>
        </p:txBody>
      </p:sp>
    </p:spTree>
    <p:extLst>
      <p:ext uri="{BB962C8B-B14F-4D97-AF65-F5344CB8AC3E}">
        <p14:creationId xmlns:p14="http://schemas.microsoft.com/office/powerpoint/2010/main" val="6786899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A486E5F-4452-02F0-AB54-2E2F99941E51}"/>
              </a:ext>
            </a:extLst>
          </p:cNvPr>
          <p:cNvSpPr>
            <a:spLocks noGrp="1"/>
          </p:cNvSpPr>
          <p:nvPr>
            <p:ph type="title"/>
          </p:nvPr>
        </p:nvSpPr>
        <p:spPr>
          <a:xfrm>
            <a:off x="904461" y="588961"/>
            <a:ext cx="10383078" cy="1125745"/>
          </a:xfrm>
        </p:spPr>
        <p:txBody>
          <a:bodyPr vert="horz" lIns="91440" tIns="45720" rIns="91440" bIns="45720" rtlCol="0" anchor="ctr">
            <a:normAutofit/>
          </a:bodyPr>
          <a:lstStyle/>
          <a:p>
            <a:pPr algn="l"/>
            <a:r>
              <a:rPr lang="en-US" b="1" dirty="0">
                <a:solidFill>
                  <a:schemeClr val="tx1">
                    <a:lumMod val="10000"/>
                  </a:schemeClr>
                </a:solidFill>
              </a:rPr>
              <a:t>Hosting strategy and requirements</a:t>
            </a:r>
          </a:p>
        </p:txBody>
      </p:sp>
      <p:sp>
        <p:nvSpPr>
          <p:cNvPr id="2" name="TextBox 1">
            <a:extLst>
              <a:ext uri="{FF2B5EF4-FFF2-40B4-BE49-F238E27FC236}">
                <a16:creationId xmlns:a16="http://schemas.microsoft.com/office/drawing/2014/main" id="{FB0FBCC7-5626-1207-BDB1-8A068DAFA59F}"/>
              </a:ext>
            </a:extLst>
          </p:cNvPr>
          <p:cNvSpPr txBox="1"/>
          <p:nvPr/>
        </p:nvSpPr>
        <p:spPr>
          <a:xfrm>
            <a:off x="904461" y="1953564"/>
            <a:ext cx="9204739" cy="295087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dirty="0">
                <a:solidFill>
                  <a:schemeClr val="accent1"/>
                </a:solidFill>
              </a:rPr>
              <a:t>We have configured the application locally with local configurations.</a:t>
            </a:r>
          </a:p>
          <a:p>
            <a:pPr marL="285750" indent="-285750">
              <a:lnSpc>
                <a:spcPct val="150000"/>
              </a:lnSpc>
              <a:buFont typeface="Arial" panose="020B0604020202020204" pitchFamily="34" charset="0"/>
              <a:buChar char="•"/>
            </a:pPr>
            <a:endParaRPr lang="en-US" b="1" dirty="0">
              <a:solidFill>
                <a:schemeClr val="accent1"/>
              </a:solidFill>
            </a:endParaRPr>
          </a:p>
          <a:p>
            <a:pPr marL="285750" indent="-285750">
              <a:lnSpc>
                <a:spcPct val="150000"/>
              </a:lnSpc>
              <a:buFont typeface="Arial" panose="020B0604020202020204" pitchFamily="34" charset="0"/>
              <a:buChar char="•"/>
            </a:pPr>
            <a:r>
              <a:rPr lang="en-US" b="1" dirty="0">
                <a:solidFill>
                  <a:schemeClr val="accent1"/>
                </a:solidFill>
              </a:rPr>
              <a:t>We are planning to host the application on render which is one of the unified cloud to build and run all your apps and websites providing only the limited storage for free. </a:t>
            </a:r>
          </a:p>
          <a:p>
            <a:pPr marL="285750" indent="-285750">
              <a:lnSpc>
                <a:spcPct val="150000"/>
              </a:lnSpc>
              <a:buFont typeface="Arial" panose="020B0604020202020204" pitchFamily="34" charset="0"/>
              <a:buChar char="•"/>
            </a:pPr>
            <a:endParaRPr lang="en-US" b="1" dirty="0">
              <a:solidFill>
                <a:schemeClr val="accent1"/>
              </a:solidFill>
            </a:endParaRPr>
          </a:p>
          <a:p>
            <a:pPr marL="285750" indent="-285750">
              <a:lnSpc>
                <a:spcPct val="150000"/>
              </a:lnSpc>
              <a:buFont typeface="Arial" panose="020B0604020202020204" pitchFamily="34" charset="0"/>
              <a:buChar char="•"/>
            </a:pPr>
            <a:endParaRPr lang="en-US" b="1" dirty="0">
              <a:solidFill>
                <a:schemeClr val="accent1"/>
              </a:solidFill>
            </a:endParaRPr>
          </a:p>
        </p:txBody>
      </p:sp>
    </p:spTree>
    <p:extLst>
      <p:ext uri="{BB962C8B-B14F-4D97-AF65-F5344CB8AC3E}">
        <p14:creationId xmlns:p14="http://schemas.microsoft.com/office/powerpoint/2010/main" val="32028885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DF0036-B517-0FFB-DC4E-590DF17DDA52}"/>
              </a:ext>
            </a:extLst>
          </p:cNvPr>
          <p:cNvSpPr>
            <a:spLocks noGrp="1"/>
          </p:cNvSpPr>
          <p:nvPr>
            <p:ph type="title"/>
          </p:nvPr>
        </p:nvSpPr>
        <p:spPr>
          <a:xfrm>
            <a:off x="904461" y="588961"/>
            <a:ext cx="10383078" cy="1125745"/>
          </a:xfrm>
        </p:spPr>
        <p:txBody>
          <a:bodyPr vert="horz" lIns="91440" tIns="45720" rIns="91440" bIns="45720" rtlCol="0" anchor="ctr">
            <a:normAutofit/>
          </a:bodyPr>
          <a:lstStyle/>
          <a:p>
            <a:pPr algn="l"/>
            <a:r>
              <a:rPr lang="en-US" b="1" dirty="0">
                <a:solidFill>
                  <a:schemeClr val="tx1">
                    <a:lumMod val="10000"/>
                  </a:schemeClr>
                </a:solidFill>
              </a:rPr>
              <a:t>DATAMANAGEMENT PLAN</a:t>
            </a:r>
          </a:p>
        </p:txBody>
      </p:sp>
      <p:sp>
        <p:nvSpPr>
          <p:cNvPr id="8" name="TextBox 7">
            <a:extLst>
              <a:ext uri="{FF2B5EF4-FFF2-40B4-BE49-F238E27FC236}">
                <a16:creationId xmlns:a16="http://schemas.microsoft.com/office/drawing/2014/main" id="{FA8183F2-82FD-924A-9A7D-19457F566C19}"/>
              </a:ext>
            </a:extLst>
          </p:cNvPr>
          <p:cNvSpPr txBox="1"/>
          <p:nvPr/>
        </p:nvSpPr>
        <p:spPr>
          <a:xfrm>
            <a:off x="1005840" y="4804835"/>
            <a:ext cx="10820179" cy="1200329"/>
          </a:xfrm>
          <a:prstGeom prst="rect">
            <a:avLst/>
          </a:prstGeom>
          <a:noFill/>
        </p:spPr>
        <p:txBody>
          <a:bodyPr wrap="square" rtlCol="0">
            <a:spAutoFit/>
          </a:bodyPr>
          <a:lstStyle/>
          <a:p>
            <a:r>
              <a:rPr lang="en-US" b="1" i="1" dirty="0">
                <a:solidFill>
                  <a:schemeClr val="accent1"/>
                </a:solidFill>
              </a:rPr>
              <a:t>CAN BE REFERRED AT –</a:t>
            </a:r>
          </a:p>
          <a:p>
            <a:endParaRPr lang="en-US" dirty="0">
              <a:solidFill>
                <a:schemeClr val="accent1"/>
              </a:solidFill>
            </a:endParaRPr>
          </a:p>
          <a:p>
            <a:r>
              <a:rPr lang="en-US" dirty="0">
                <a:solidFill>
                  <a:schemeClr val="accent1"/>
                </a:solidFill>
              </a:rPr>
              <a:t>https://lucid.app/lucidchart/e813eb76-2574-49b4-be56-7c144e284ecf/edit?viewport_loc=1221%2C-1100%2C1865%2C1141%2C0_0&amp;invitationId=inv_3937bad6-c171-4b53-8251-1d8f88bdb83f</a:t>
            </a:r>
          </a:p>
        </p:txBody>
      </p:sp>
      <p:sp>
        <p:nvSpPr>
          <p:cNvPr id="9" name="TextBox 8">
            <a:extLst>
              <a:ext uri="{FF2B5EF4-FFF2-40B4-BE49-F238E27FC236}">
                <a16:creationId xmlns:a16="http://schemas.microsoft.com/office/drawing/2014/main" id="{0E7A48A6-CC0D-549D-59E1-ADE5BF806202}"/>
              </a:ext>
            </a:extLst>
          </p:cNvPr>
          <p:cNvSpPr txBox="1"/>
          <p:nvPr/>
        </p:nvSpPr>
        <p:spPr>
          <a:xfrm>
            <a:off x="1005840" y="2053165"/>
            <a:ext cx="10566400" cy="1964384"/>
          </a:xfrm>
          <a:prstGeom prst="rect">
            <a:avLst/>
          </a:prstGeom>
          <a:noFill/>
        </p:spPr>
        <p:txBody>
          <a:bodyPr wrap="square" rtlCol="0">
            <a:spAutoFit/>
          </a:bodyPr>
          <a:lstStyle/>
          <a:p>
            <a:pPr marL="285750" marR="0" indent="-285750">
              <a:lnSpc>
                <a:spcPct val="107000"/>
              </a:lnSpc>
              <a:spcBef>
                <a:spcPts val="0"/>
              </a:spcBef>
              <a:spcAft>
                <a:spcPts val="800"/>
              </a:spcAft>
              <a:buFont typeface="Arial" panose="020B0604020202020204" pitchFamily="34" charset="0"/>
              <a:buChar char="•"/>
            </a:pPr>
            <a:r>
              <a:rPr lang="en-US" sz="1800" b="1" kern="100" dirty="0">
                <a:solidFill>
                  <a:srgbClr val="1F2328"/>
                </a:solidFill>
                <a:effectLst/>
                <a:ea typeface="Calibri" panose="020F0502020204030204" pitchFamily="34" charset="0"/>
                <a:cs typeface="Times New Roman" panose="02020603050405020304" pitchFamily="18" charset="0"/>
              </a:rPr>
              <a:t>Donor:</a:t>
            </a:r>
            <a:r>
              <a:rPr lang="en-US" sz="1800" kern="100" dirty="0">
                <a:solidFill>
                  <a:srgbClr val="1F2328"/>
                </a:solidFill>
                <a:effectLst/>
                <a:ea typeface="Calibri" panose="020F0502020204030204" pitchFamily="34" charset="0"/>
                <a:cs typeface="Times New Roman" panose="02020603050405020304" pitchFamily="18" charset="0"/>
              </a:rPr>
              <a:t> </a:t>
            </a:r>
            <a:r>
              <a:rPr lang="en-US" sz="1800" kern="100" dirty="0" err="1">
                <a:solidFill>
                  <a:srgbClr val="1F2328"/>
                </a:solidFill>
                <a:effectLst/>
                <a:ea typeface="Calibri" panose="020F0502020204030204" pitchFamily="34" charset="0"/>
                <a:cs typeface="Times New Roman" panose="02020603050405020304" pitchFamily="18" charset="0"/>
              </a:rPr>
              <a:t>DonorID</a:t>
            </a:r>
            <a:r>
              <a:rPr lang="en-US" sz="1800" kern="100" dirty="0">
                <a:solidFill>
                  <a:srgbClr val="1F2328"/>
                </a:solidFill>
                <a:effectLst/>
                <a:ea typeface="Calibri" panose="020F0502020204030204" pitchFamily="34" charset="0"/>
                <a:cs typeface="Times New Roman" panose="02020603050405020304" pitchFamily="18" charset="0"/>
              </a:rPr>
              <a:t> (unique identifier)</a:t>
            </a:r>
          </a:p>
          <a:p>
            <a:pPr marL="285750" marR="0" indent="-285750">
              <a:lnSpc>
                <a:spcPct val="107000"/>
              </a:lnSpc>
              <a:spcBef>
                <a:spcPts val="0"/>
              </a:spcBef>
              <a:spcAft>
                <a:spcPts val="800"/>
              </a:spcAft>
              <a:buFont typeface="Arial" panose="020B0604020202020204" pitchFamily="34" charset="0"/>
              <a:buChar char="•"/>
            </a:pPr>
            <a:r>
              <a:rPr lang="en-US" sz="1800" b="1" kern="100" dirty="0">
                <a:solidFill>
                  <a:srgbClr val="1F2328"/>
                </a:solidFill>
                <a:effectLst/>
                <a:ea typeface="Calibri" panose="020F0502020204030204" pitchFamily="34" charset="0"/>
                <a:cs typeface="Times New Roman" panose="02020603050405020304" pitchFamily="18" charset="0"/>
              </a:rPr>
              <a:t>Patient:</a:t>
            </a:r>
            <a:r>
              <a:rPr lang="en-US" sz="1800" kern="100" dirty="0">
                <a:solidFill>
                  <a:srgbClr val="1F2328"/>
                </a:solidFill>
                <a:effectLst/>
                <a:ea typeface="Calibri" panose="020F0502020204030204" pitchFamily="34" charset="0"/>
                <a:cs typeface="Times New Roman" panose="02020603050405020304" pitchFamily="18" charset="0"/>
              </a:rPr>
              <a:t> </a:t>
            </a:r>
            <a:r>
              <a:rPr lang="en-US" sz="1800" kern="100" dirty="0" err="1">
                <a:solidFill>
                  <a:srgbClr val="1F2328"/>
                </a:solidFill>
                <a:effectLst/>
                <a:ea typeface="Calibri" panose="020F0502020204030204" pitchFamily="34" charset="0"/>
                <a:cs typeface="Times New Roman" panose="02020603050405020304" pitchFamily="18" charset="0"/>
              </a:rPr>
              <a:t>PatientID</a:t>
            </a:r>
            <a:r>
              <a:rPr lang="en-US" sz="1800" kern="100" dirty="0">
                <a:solidFill>
                  <a:srgbClr val="1F2328"/>
                </a:solidFill>
                <a:effectLst/>
                <a:ea typeface="Calibri" panose="020F0502020204030204" pitchFamily="34" charset="0"/>
                <a:cs typeface="Times New Roman" panose="02020603050405020304" pitchFamily="18" charset="0"/>
              </a:rPr>
              <a:t> (unique identifier)</a:t>
            </a:r>
          </a:p>
          <a:p>
            <a:pPr marL="285750" marR="0" indent="-285750">
              <a:lnSpc>
                <a:spcPct val="107000"/>
              </a:lnSpc>
              <a:spcBef>
                <a:spcPts val="0"/>
              </a:spcBef>
              <a:spcAft>
                <a:spcPts val="800"/>
              </a:spcAft>
              <a:buFont typeface="Arial" panose="020B0604020202020204" pitchFamily="34" charset="0"/>
              <a:buChar char="•"/>
            </a:pPr>
            <a:r>
              <a:rPr lang="en-US" sz="1800" b="1" kern="100" dirty="0">
                <a:solidFill>
                  <a:srgbClr val="1F2328"/>
                </a:solidFill>
                <a:effectLst/>
                <a:ea typeface="Calibri" panose="020F0502020204030204" pitchFamily="34" charset="0"/>
                <a:cs typeface="Times New Roman" panose="02020603050405020304" pitchFamily="18" charset="0"/>
              </a:rPr>
              <a:t>Admin:</a:t>
            </a:r>
            <a:r>
              <a:rPr lang="en-US" sz="1800" kern="100" dirty="0">
                <a:solidFill>
                  <a:srgbClr val="1F2328"/>
                </a:solidFill>
                <a:effectLst/>
                <a:ea typeface="Calibri" panose="020F0502020204030204" pitchFamily="34" charset="0"/>
                <a:cs typeface="Times New Roman" panose="02020603050405020304" pitchFamily="18" charset="0"/>
              </a:rPr>
              <a:t> </a:t>
            </a:r>
            <a:r>
              <a:rPr lang="en-US" sz="1800" kern="100" dirty="0" err="1">
                <a:solidFill>
                  <a:srgbClr val="1F2328"/>
                </a:solidFill>
                <a:effectLst/>
                <a:ea typeface="Calibri" panose="020F0502020204030204" pitchFamily="34" charset="0"/>
                <a:cs typeface="Times New Roman" panose="02020603050405020304" pitchFamily="18" charset="0"/>
              </a:rPr>
              <a:t>AdminID</a:t>
            </a:r>
            <a:r>
              <a:rPr lang="en-US" sz="1800" kern="100" dirty="0">
                <a:solidFill>
                  <a:srgbClr val="1F2328"/>
                </a:solidFill>
                <a:effectLst/>
                <a:ea typeface="Calibri" panose="020F0502020204030204" pitchFamily="34" charset="0"/>
                <a:cs typeface="Times New Roman" panose="02020603050405020304" pitchFamily="18" charset="0"/>
              </a:rPr>
              <a:t> (unique identifier)</a:t>
            </a:r>
            <a:endParaRPr lang="en-US" kern="100" dirty="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US" sz="1800" b="1" kern="100" dirty="0">
                <a:solidFill>
                  <a:srgbClr val="1F2328"/>
                </a:solidFill>
                <a:effectLst/>
                <a:ea typeface="Calibri" panose="020F0502020204030204" pitchFamily="34" charset="0"/>
                <a:cs typeface="Times New Roman" panose="02020603050405020304" pitchFamily="18" charset="0"/>
              </a:rPr>
              <a:t>Blood Bank:</a:t>
            </a:r>
            <a:r>
              <a:rPr lang="en-US" sz="1800" kern="100" dirty="0">
                <a:solidFill>
                  <a:srgbClr val="1F2328"/>
                </a:solidFill>
                <a:effectLst/>
                <a:ea typeface="Calibri" panose="020F0502020204030204" pitchFamily="34" charset="0"/>
                <a:cs typeface="Times New Roman" panose="02020603050405020304" pitchFamily="18" charset="0"/>
              </a:rPr>
              <a:t> </a:t>
            </a:r>
            <a:r>
              <a:rPr lang="en-US" sz="1800" kern="100" dirty="0" err="1">
                <a:solidFill>
                  <a:srgbClr val="1F2328"/>
                </a:solidFill>
                <a:effectLst/>
                <a:ea typeface="Calibri" panose="020F0502020204030204" pitchFamily="34" charset="0"/>
                <a:cs typeface="Times New Roman" panose="02020603050405020304" pitchFamily="18" charset="0"/>
              </a:rPr>
              <a:t>BloodBankID</a:t>
            </a:r>
            <a:r>
              <a:rPr lang="en-US" sz="1800" kern="100" dirty="0">
                <a:solidFill>
                  <a:srgbClr val="1F2328"/>
                </a:solidFill>
                <a:effectLst/>
                <a:ea typeface="Calibri" panose="020F0502020204030204" pitchFamily="34" charset="0"/>
                <a:cs typeface="Times New Roman" panose="02020603050405020304" pitchFamily="18" charset="0"/>
              </a:rPr>
              <a:t> (unique identifier) </a:t>
            </a:r>
          </a:p>
          <a:p>
            <a:pPr marL="285750" marR="0" indent="-285750">
              <a:lnSpc>
                <a:spcPct val="107000"/>
              </a:lnSpc>
              <a:spcBef>
                <a:spcPts val="0"/>
              </a:spcBef>
              <a:spcAft>
                <a:spcPts val="800"/>
              </a:spcAft>
              <a:buFont typeface="Arial" panose="020B0604020202020204" pitchFamily="34" charset="0"/>
              <a:buChar char="•"/>
            </a:pPr>
            <a:r>
              <a:rPr lang="en-US" sz="1800" b="1" kern="100" dirty="0">
                <a:solidFill>
                  <a:srgbClr val="1F2328"/>
                </a:solidFill>
                <a:effectLst/>
                <a:ea typeface="Calibri" panose="020F0502020204030204" pitchFamily="34" charset="0"/>
                <a:cs typeface="Times New Roman" panose="02020603050405020304" pitchFamily="18" charset="0"/>
              </a:rPr>
              <a:t>Request:</a:t>
            </a:r>
            <a:r>
              <a:rPr lang="en-US" sz="1800" kern="100" dirty="0">
                <a:solidFill>
                  <a:srgbClr val="1F2328"/>
                </a:solidFill>
                <a:effectLst/>
                <a:ea typeface="Calibri" panose="020F0502020204030204" pitchFamily="34" charset="0"/>
                <a:cs typeface="Times New Roman" panose="02020603050405020304" pitchFamily="18" charset="0"/>
              </a:rPr>
              <a:t> </a:t>
            </a:r>
            <a:r>
              <a:rPr lang="en-US" sz="1800" kern="100" dirty="0" err="1">
                <a:solidFill>
                  <a:srgbClr val="1F2328"/>
                </a:solidFill>
                <a:effectLst/>
                <a:ea typeface="Calibri" panose="020F0502020204030204" pitchFamily="34" charset="0"/>
                <a:cs typeface="Times New Roman" panose="02020603050405020304" pitchFamily="18" charset="0"/>
              </a:rPr>
              <a:t>RequestID</a:t>
            </a:r>
            <a:r>
              <a:rPr lang="en-US" sz="1800" kern="100" dirty="0">
                <a:solidFill>
                  <a:srgbClr val="1F2328"/>
                </a:solidFill>
                <a:effectLst/>
                <a:ea typeface="Calibri" panose="020F0502020204030204" pitchFamily="34" charset="0"/>
                <a:cs typeface="Times New Roman" panose="02020603050405020304" pitchFamily="18" charset="0"/>
              </a:rPr>
              <a:t> (unique identifier)</a:t>
            </a:r>
            <a:endParaRPr lang="en-US" dirty="0"/>
          </a:p>
        </p:txBody>
      </p:sp>
      <p:pic>
        <p:nvPicPr>
          <p:cNvPr id="11" name="Picture 10" descr="A black and grey logo&#10;&#10;Description automatically generated with medium confidence">
            <a:extLst>
              <a:ext uri="{FF2B5EF4-FFF2-40B4-BE49-F238E27FC236}">
                <a16:creationId xmlns:a16="http://schemas.microsoft.com/office/drawing/2014/main" id="{840F5842-2CF0-31DC-7292-86A54110B9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4960" y="749496"/>
            <a:ext cx="804673" cy="804673"/>
          </a:xfrm>
          <a:prstGeom prst="rect">
            <a:avLst/>
          </a:prstGeom>
        </p:spPr>
      </p:pic>
    </p:spTree>
    <p:extLst>
      <p:ext uri="{BB962C8B-B14F-4D97-AF65-F5344CB8AC3E}">
        <p14:creationId xmlns:p14="http://schemas.microsoft.com/office/powerpoint/2010/main" val="25236704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8BADFCB-A56D-BA1E-160A-5523249A71DB}"/>
              </a:ext>
            </a:extLst>
          </p:cNvPr>
          <p:cNvSpPr>
            <a:spLocks noGrp="1"/>
          </p:cNvSpPr>
          <p:nvPr>
            <p:ph type="title"/>
          </p:nvPr>
        </p:nvSpPr>
        <p:spPr>
          <a:xfrm>
            <a:off x="904461" y="588961"/>
            <a:ext cx="10383078" cy="1125745"/>
          </a:xfrm>
        </p:spPr>
        <p:txBody>
          <a:bodyPr vert="horz" lIns="91440" tIns="45720" rIns="91440" bIns="45720" rtlCol="0" anchor="ctr">
            <a:normAutofit/>
          </a:bodyPr>
          <a:lstStyle/>
          <a:p>
            <a:pPr algn="l"/>
            <a:r>
              <a:rPr lang="en-US" b="1" dirty="0">
                <a:solidFill>
                  <a:schemeClr val="tx1">
                    <a:lumMod val="10000"/>
                  </a:schemeClr>
                </a:solidFill>
              </a:rPr>
              <a:t>DATAMANAGEMENT PLAN - </a:t>
            </a:r>
            <a:r>
              <a:rPr lang="en-US" sz="3200" b="1" i="0" dirty="0">
                <a:effectLst/>
                <a:latin typeface="Sans Serif "/>
              </a:rPr>
              <a:t>(</a:t>
            </a:r>
            <a:r>
              <a:rPr lang="en-US" sz="3200" b="1" i="1" dirty="0">
                <a:latin typeface="Sans Serif "/>
              </a:rPr>
              <a:t>Cont’d)</a:t>
            </a:r>
            <a:endParaRPr lang="en-US" b="1" dirty="0">
              <a:solidFill>
                <a:schemeClr val="tx1">
                  <a:lumMod val="10000"/>
                </a:schemeClr>
              </a:solidFill>
            </a:endParaRPr>
          </a:p>
        </p:txBody>
      </p:sp>
      <p:pic>
        <p:nvPicPr>
          <p:cNvPr id="6" name="Picture 5" descr="A diagram of a bank">
            <a:extLst>
              <a:ext uri="{FF2B5EF4-FFF2-40B4-BE49-F238E27FC236}">
                <a16:creationId xmlns:a16="http://schemas.microsoft.com/office/drawing/2014/main" id="{ADA10677-052B-4985-134A-4B3BDA228F8A}"/>
              </a:ext>
            </a:extLst>
          </p:cNvPr>
          <p:cNvPicPr>
            <a:picLocks noChangeAspect="1"/>
          </p:cNvPicPr>
          <p:nvPr/>
        </p:nvPicPr>
        <p:blipFill>
          <a:blip r:embed="rId2"/>
          <a:stretch>
            <a:fillRect/>
          </a:stretch>
        </p:blipFill>
        <p:spPr>
          <a:xfrm>
            <a:off x="3942080" y="1465997"/>
            <a:ext cx="5156200" cy="4599523"/>
          </a:xfrm>
          <a:prstGeom prst="rect">
            <a:avLst/>
          </a:prstGeom>
        </p:spPr>
      </p:pic>
      <mc:AlternateContent xmlns:mc="http://schemas.openxmlformats.org/markup-compatibility/2006" xmlns:we="http://schemas.microsoft.com/office/webextensions/webextension/2010/11" xmlns:pca="http://schemas.microsoft.com/office/powerpoint/2013/contentapp">
        <mc:Choice Requires="we pca">
          <p:graphicFrame>
            <p:nvGraphicFramePr>
              <p:cNvPr id="7" name="Add-in 6" title="Lucidchart">
                <a:extLst>
                  <a:ext uri="{FF2B5EF4-FFF2-40B4-BE49-F238E27FC236}">
                    <a16:creationId xmlns:a16="http://schemas.microsoft.com/office/drawing/2014/main" id="{3E92F6CE-0AF0-700D-CD5A-77DA690587FE}"/>
                  </a:ext>
                </a:extLst>
              </p:cNvPr>
              <p:cNvGraphicFramePr>
                <a:graphicFrameLocks noGrp="1"/>
              </p:cNvGraphicFramePr>
              <p:nvPr>
                <p:extLst>
                  <p:ext uri="{D42A27DB-BD31-4B8C-83A1-F6EECF244321}">
                    <p14:modId xmlns:p14="http://schemas.microsoft.com/office/powerpoint/2010/main" val="3482948409"/>
                  </p:ext>
                </p:extLst>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7" name="Add-in 6" title="Lucidchart">
                <a:extLst>
                  <a:ext uri="{FF2B5EF4-FFF2-40B4-BE49-F238E27FC236}">
                    <a16:creationId xmlns:a16="http://schemas.microsoft.com/office/drawing/2014/main" id="{3E92F6CE-0AF0-700D-CD5A-77DA690587FE}"/>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1936750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6A9C458-DF72-09E0-DAD3-2E42D1FB176D}"/>
              </a:ext>
            </a:extLst>
          </p:cNvPr>
          <p:cNvSpPr>
            <a:spLocks noGrp="1"/>
          </p:cNvSpPr>
          <p:nvPr>
            <p:ph type="title"/>
          </p:nvPr>
        </p:nvSpPr>
        <p:spPr>
          <a:xfrm>
            <a:off x="904461" y="588961"/>
            <a:ext cx="10383078" cy="1125745"/>
          </a:xfrm>
        </p:spPr>
        <p:txBody>
          <a:bodyPr vert="horz" lIns="91440" tIns="45720" rIns="91440" bIns="45720" rtlCol="0" anchor="ctr">
            <a:normAutofit/>
          </a:bodyPr>
          <a:lstStyle/>
          <a:p>
            <a:pPr algn="l"/>
            <a:r>
              <a:rPr lang="en-US" b="1" dirty="0">
                <a:solidFill>
                  <a:schemeClr val="tx1">
                    <a:lumMod val="10000"/>
                  </a:schemeClr>
                </a:solidFill>
              </a:rPr>
              <a:t>PROTOTYPES DEMO – GUI MOCKUPS</a:t>
            </a:r>
          </a:p>
        </p:txBody>
      </p:sp>
      <p:pic>
        <p:nvPicPr>
          <p:cNvPr id="6" name="Picture 5">
            <a:extLst>
              <a:ext uri="{FF2B5EF4-FFF2-40B4-BE49-F238E27FC236}">
                <a16:creationId xmlns:a16="http://schemas.microsoft.com/office/drawing/2014/main" id="{A7EE468A-8906-82E2-20F7-93C61AFF25E1}"/>
              </a:ext>
            </a:extLst>
          </p:cNvPr>
          <p:cNvPicPr>
            <a:picLocks noChangeAspect="1"/>
          </p:cNvPicPr>
          <p:nvPr/>
        </p:nvPicPr>
        <p:blipFill rotWithShape="1">
          <a:blip r:embed="rId2"/>
          <a:srcRect t="5828" b="9067"/>
          <a:stretch/>
        </p:blipFill>
        <p:spPr>
          <a:xfrm>
            <a:off x="572278" y="1952676"/>
            <a:ext cx="5330683" cy="2952648"/>
          </a:xfrm>
          <a:prstGeom prst="rect">
            <a:avLst/>
          </a:prstGeom>
        </p:spPr>
      </p:pic>
      <p:pic>
        <p:nvPicPr>
          <p:cNvPr id="8" name="Picture 7">
            <a:extLst>
              <a:ext uri="{FF2B5EF4-FFF2-40B4-BE49-F238E27FC236}">
                <a16:creationId xmlns:a16="http://schemas.microsoft.com/office/drawing/2014/main" id="{C8AA9D1E-90BE-C77D-7A1F-A936FA10C5CF}"/>
              </a:ext>
            </a:extLst>
          </p:cNvPr>
          <p:cNvPicPr>
            <a:picLocks noChangeAspect="1"/>
          </p:cNvPicPr>
          <p:nvPr/>
        </p:nvPicPr>
        <p:blipFill rotWithShape="1">
          <a:blip r:embed="rId3"/>
          <a:srcRect b="6963"/>
          <a:stretch/>
        </p:blipFill>
        <p:spPr>
          <a:xfrm>
            <a:off x="6289040" y="1952676"/>
            <a:ext cx="5222369" cy="2952648"/>
          </a:xfrm>
          <a:prstGeom prst="rect">
            <a:avLst/>
          </a:prstGeom>
        </p:spPr>
      </p:pic>
      <p:pic>
        <p:nvPicPr>
          <p:cNvPr id="9" name="Picture 8" descr="A black and white image of various symbols&#10;&#10;Description automatically generated">
            <a:extLst>
              <a:ext uri="{FF2B5EF4-FFF2-40B4-BE49-F238E27FC236}">
                <a16:creationId xmlns:a16="http://schemas.microsoft.com/office/drawing/2014/main" id="{3CEE6FB3-5A38-B37E-07F7-A119A14CCF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8437" y="912409"/>
            <a:ext cx="478847" cy="478847"/>
          </a:xfrm>
          <a:prstGeom prst="rect">
            <a:avLst/>
          </a:prstGeom>
        </p:spPr>
      </p:pic>
    </p:spTree>
    <p:extLst>
      <p:ext uri="{BB962C8B-B14F-4D97-AF65-F5344CB8AC3E}">
        <p14:creationId xmlns:p14="http://schemas.microsoft.com/office/powerpoint/2010/main" val="27553287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F2E69B8-3E0E-7526-2D4A-ECD6590DC21D}"/>
              </a:ext>
            </a:extLst>
          </p:cNvPr>
          <p:cNvSpPr>
            <a:spLocks noGrp="1"/>
          </p:cNvSpPr>
          <p:nvPr>
            <p:ph type="title"/>
          </p:nvPr>
        </p:nvSpPr>
        <p:spPr>
          <a:xfrm>
            <a:off x="904461" y="588961"/>
            <a:ext cx="10383078" cy="1125745"/>
          </a:xfrm>
        </p:spPr>
        <p:txBody>
          <a:bodyPr vert="horz" lIns="91440" tIns="45720" rIns="91440" bIns="45720" rtlCol="0" anchor="ctr">
            <a:normAutofit/>
          </a:bodyPr>
          <a:lstStyle/>
          <a:p>
            <a:pPr algn="l"/>
            <a:r>
              <a:rPr lang="en-US" b="1" dirty="0">
                <a:solidFill>
                  <a:schemeClr val="tx1">
                    <a:lumMod val="10000"/>
                  </a:schemeClr>
                </a:solidFill>
              </a:rPr>
              <a:t>PROTOTYPES DEMO</a:t>
            </a:r>
          </a:p>
        </p:txBody>
      </p:sp>
      <p:pic>
        <p:nvPicPr>
          <p:cNvPr id="5" name="ReactApp">
            <a:hlinkClick r:id="" action="ppaction://media"/>
            <a:extLst>
              <a:ext uri="{FF2B5EF4-FFF2-40B4-BE49-F238E27FC236}">
                <a16:creationId xmlns:a16="http://schemas.microsoft.com/office/drawing/2014/main" id="{A5BD398C-7A92-2708-532E-89DE012289B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84141" y="1445426"/>
            <a:ext cx="9377680" cy="4691214"/>
          </a:xfrm>
          <a:prstGeom prst="rect">
            <a:avLst/>
          </a:prstGeom>
        </p:spPr>
      </p:pic>
      <p:pic>
        <p:nvPicPr>
          <p:cNvPr id="7" name="Picture 6" descr="A black and white image of various symbols&#10;&#10;Description automatically generated">
            <a:extLst>
              <a:ext uri="{FF2B5EF4-FFF2-40B4-BE49-F238E27FC236}">
                <a16:creationId xmlns:a16="http://schemas.microsoft.com/office/drawing/2014/main" id="{611949D6-10A2-C817-8EF8-51DE217F4C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53877" y="912409"/>
            <a:ext cx="478847" cy="478847"/>
          </a:xfrm>
          <a:prstGeom prst="rect">
            <a:avLst/>
          </a:prstGeom>
        </p:spPr>
      </p:pic>
    </p:spTree>
    <p:extLst>
      <p:ext uri="{BB962C8B-B14F-4D97-AF65-F5344CB8AC3E}">
        <p14:creationId xmlns:p14="http://schemas.microsoft.com/office/powerpoint/2010/main" val="38678271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47E646F-4427-5AEC-E2EF-4CEBB5D42F2B}"/>
              </a:ext>
            </a:extLst>
          </p:cNvPr>
          <p:cNvSpPr>
            <a:spLocks noGrp="1"/>
          </p:cNvSpPr>
          <p:nvPr>
            <p:ph type="title"/>
          </p:nvPr>
        </p:nvSpPr>
        <p:spPr>
          <a:xfrm>
            <a:off x="904461" y="588961"/>
            <a:ext cx="10383078" cy="1125745"/>
          </a:xfrm>
        </p:spPr>
        <p:txBody>
          <a:bodyPr vert="horz" lIns="91440" tIns="45720" rIns="91440" bIns="45720" rtlCol="0" anchor="ctr">
            <a:normAutofit/>
          </a:bodyPr>
          <a:lstStyle/>
          <a:p>
            <a:pPr algn="l"/>
            <a:r>
              <a:rPr lang="en-US" b="1" dirty="0">
                <a:solidFill>
                  <a:schemeClr val="tx1">
                    <a:lumMod val="10000"/>
                  </a:schemeClr>
                </a:solidFill>
              </a:rPr>
              <a:t>ACCOMPLISHMENTS</a:t>
            </a:r>
          </a:p>
        </p:txBody>
      </p:sp>
      <p:sp>
        <p:nvSpPr>
          <p:cNvPr id="5" name="TextBox 4">
            <a:extLst>
              <a:ext uri="{FF2B5EF4-FFF2-40B4-BE49-F238E27FC236}">
                <a16:creationId xmlns:a16="http://schemas.microsoft.com/office/drawing/2014/main" id="{41EEBEB1-EDA9-6588-A9A0-8FDACDE1484B}"/>
              </a:ext>
            </a:extLst>
          </p:cNvPr>
          <p:cNvSpPr txBox="1"/>
          <p:nvPr/>
        </p:nvSpPr>
        <p:spPr>
          <a:xfrm>
            <a:off x="1407270" y="2136338"/>
            <a:ext cx="9377459" cy="2585323"/>
          </a:xfrm>
          <a:prstGeom prst="rect">
            <a:avLst/>
          </a:prstGeom>
          <a:noFill/>
        </p:spPr>
        <p:txBody>
          <a:bodyPr wrap="square" rtlCol="0">
            <a:spAutoFit/>
          </a:bodyPr>
          <a:lstStyle/>
          <a:p>
            <a:pPr marL="285750" indent="-285750" algn="just">
              <a:buFont typeface="Arial" panose="020B0604020202020204" pitchFamily="34" charset="0"/>
              <a:buChar char="•"/>
            </a:pPr>
            <a:r>
              <a:rPr lang="en-US" sz="1800" b="1" dirty="0">
                <a:solidFill>
                  <a:schemeClr val="accent1"/>
                </a:solidFill>
              </a:rPr>
              <a:t>GUI and Web Interface Implementation for REGISTER/LOGIN: </a:t>
            </a:r>
            <a:r>
              <a:rPr lang="en-US" sz="1800" dirty="0">
                <a:solidFill>
                  <a:schemeClr val="accent1"/>
                </a:solidFill>
              </a:rPr>
              <a:t>An interface has been implemented to support user registration and login.</a:t>
            </a:r>
          </a:p>
          <a:p>
            <a:pPr marL="285750" indent="-285750" algn="just">
              <a:buFont typeface="Arial" panose="020B0604020202020204" pitchFamily="34" charset="0"/>
              <a:buChar char="•"/>
            </a:pPr>
            <a:endParaRPr lang="en-US" dirty="0">
              <a:solidFill>
                <a:schemeClr val="accent1"/>
              </a:solidFill>
            </a:endParaRPr>
          </a:p>
          <a:p>
            <a:pPr marL="285750" indent="-285750" algn="just">
              <a:buFont typeface="Arial" panose="020B0604020202020204" pitchFamily="34" charset="0"/>
              <a:buChar char="•"/>
            </a:pPr>
            <a:r>
              <a:rPr lang="en-US" sz="1800" b="1" dirty="0">
                <a:solidFill>
                  <a:schemeClr val="accent1"/>
                </a:solidFill>
              </a:rPr>
              <a:t>Data base creation using MongoDB: </a:t>
            </a:r>
            <a:r>
              <a:rPr lang="en-US" sz="1800" dirty="0">
                <a:solidFill>
                  <a:schemeClr val="accent1"/>
                </a:solidFill>
              </a:rPr>
              <a:t>Created a database dedicated to the application to store the user details.  This would support us to store the user credential</a:t>
            </a:r>
            <a:r>
              <a:rPr lang="en-US" dirty="0">
                <a:solidFill>
                  <a:schemeClr val="accent1"/>
                </a:solidFill>
              </a:rPr>
              <a:t>s with password encrypted to authorize the users.</a:t>
            </a:r>
            <a:endParaRPr lang="en-US" sz="1800" b="1" dirty="0">
              <a:solidFill>
                <a:schemeClr val="accent1"/>
              </a:solidFill>
            </a:endParaRPr>
          </a:p>
          <a:p>
            <a:pPr marL="285750" indent="-285750" algn="just">
              <a:buFont typeface="Arial" panose="020B0604020202020204" pitchFamily="34" charset="0"/>
              <a:buChar char="•"/>
            </a:pPr>
            <a:endParaRPr lang="en-US" dirty="0">
              <a:solidFill>
                <a:schemeClr val="accent1"/>
              </a:solidFill>
            </a:endParaRPr>
          </a:p>
          <a:p>
            <a:pPr marL="285750" indent="-285750" algn="just">
              <a:buFont typeface="Arial" panose="020B0604020202020204" pitchFamily="34" charset="0"/>
              <a:buChar char="•"/>
            </a:pPr>
            <a:r>
              <a:rPr lang="en-US" b="1" dirty="0">
                <a:solidFill>
                  <a:schemeClr val="accent1"/>
                </a:solidFill>
              </a:rPr>
              <a:t>User profile creation: </a:t>
            </a:r>
            <a:r>
              <a:rPr lang="en-US" dirty="0">
                <a:solidFill>
                  <a:schemeClr val="accent1"/>
                </a:solidFill>
              </a:rPr>
              <a:t>Successfully worked towards the user profile creation once they are registered</a:t>
            </a:r>
            <a:endParaRPr lang="en-US" b="1" dirty="0">
              <a:solidFill>
                <a:schemeClr val="accent1"/>
              </a:solidFill>
            </a:endParaRPr>
          </a:p>
        </p:txBody>
      </p:sp>
      <p:pic>
        <p:nvPicPr>
          <p:cNvPr id="7" name="Picture 6" descr="A black and white image of a dart board and a checklist&#10;&#10;Description automatically generated">
            <a:extLst>
              <a:ext uri="{FF2B5EF4-FFF2-40B4-BE49-F238E27FC236}">
                <a16:creationId xmlns:a16="http://schemas.microsoft.com/office/drawing/2014/main" id="{9036505E-A4CF-EE91-D896-EBA55E8CE0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7040" y="801313"/>
            <a:ext cx="701040" cy="701040"/>
          </a:xfrm>
          <a:prstGeom prst="rect">
            <a:avLst/>
          </a:prstGeom>
        </p:spPr>
      </p:pic>
    </p:spTree>
    <p:extLst>
      <p:ext uri="{BB962C8B-B14F-4D97-AF65-F5344CB8AC3E}">
        <p14:creationId xmlns:p14="http://schemas.microsoft.com/office/powerpoint/2010/main" val="27798662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AA193A0-92AD-43DA-2C40-6C46AA6DDD61}"/>
              </a:ext>
            </a:extLst>
          </p:cNvPr>
          <p:cNvSpPr>
            <a:spLocks noGrp="1"/>
          </p:cNvSpPr>
          <p:nvPr>
            <p:ph type="title"/>
          </p:nvPr>
        </p:nvSpPr>
        <p:spPr>
          <a:xfrm>
            <a:off x="904461" y="588961"/>
            <a:ext cx="10383078" cy="1125745"/>
          </a:xfrm>
        </p:spPr>
        <p:txBody>
          <a:bodyPr vert="horz" lIns="91440" tIns="45720" rIns="91440" bIns="45720" rtlCol="0" anchor="ctr">
            <a:normAutofit/>
          </a:bodyPr>
          <a:lstStyle/>
          <a:p>
            <a:pPr algn="l"/>
            <a:r>
              <a:rPr lang="en-US" b="1" dirty="0">
                <a:solidFill>
                  <a:schemeClr val="tx1">
                    <a:lumMod val="10000"/>
                  </a:schemeClr>
                </a:solidFill>
              </a:rPr>
              <a:t>SPRING’24 PLAN</a:t>
            </a:r>
          </a:p>
        </p:txBody>
      </p:sp>
      <p:sp>
        <p:nvSpPr>
          <p:cNvPr id="5" name="TextBox 4">
            <a:extLst>
              <a:ext uri="{FF2B5EF4-FFF2-40B4-BE49-F238E27FC236}">
                <a16:creationId xmlns:a16="http://schemas.microsoft.com/office/drawing/2014/main" id="{A937B9EF-30BB-2AEF-8A0F-A09C795FE9D7}"/>
              </a:ext>
            </a:extLst>
          </p:cNvPr>
          <p:cNvSpPr txBox="1"/>
          <p:nvPr/>
        </p:nvSpPr>
        <p:spPr>
          <a:xfrm>
            <a:off x="995901" y="1582340"/>
            <a:ext cx="9702800" cy="4524315"/>
          </a:xfrm>
          <a:prstGeom prst="rect">
            <a:avLst/>
          </a:prstGeom>
          <a:noFill/>
        </p:spPr>
        <p:txBody>
          <a:bodyPr wrap="square" rtlCol="0">
            <a:spAutoFit/>
          </a:bodyPr>
          <a:lstStyle/>
          <a:p>
            <a:pPr algn="just"/>
            <a:r>
              <a:rPr lang="en-US" dirty="0">
                <a:solidFill>
                  <a:schemeClr val="accent1"/>
                </a:solidFill>
              </a:rPr>
              <a:t>In GDP-2, we will be working on the below</a:t>
            </a:r>
          </a:p>
          <a:p>
            <a:pPr algn="just"/>
            <a:endParaRPr lang="en-US" dirty="0">
              <a:solidFill>
                <a:schemeClr val="accent1"/>
              </a:solidFill>
            </a:endParaRPr>
          </a:p>
          <a:p>
            <a:pPr marL="342900" indent="-342900" algn="just">
              <a:buFont typeface="Arial" panose="020B0604020202020204" pitchFamily="34" charset="0"/>
              <a:buChar char="•"/>
            </a:pPr>
            <a:r>
              <a:rPr lang="en-US" dirty="0">
                <a:solidFill>
                  <a:schemeClr val="accent1"/>
                </a:solidFill>
              </a:rPr>
              <a:t>Search functionality for the patients will be done to search for a donor.</a:t>
            </a:r>
          </a:p>
          <a:p>
            <a:pPr algn="just"/>
            <a:endParaRPr lang="en-US" dirty="0">
              <a:solidFill>
                <a:schemeClr val="accent1"/>
              </a:solidFill>
            </a:endParaRPr>
          </a:p>
          <a:p>
            <a:pPr marL="342900" indent="-342900" algn="just">
              <a:buFont typeface="Arial" panose="020B0604020202020204" pitchFamily="34" charset="0"/>
              <a:buChar char="•"/>
            </a:pPr>
            <a:r>
              <a:rPr lang="en-US" dirty="0">
                <a:solidFill>
                  <a:schemeClr val="accent1"/>
                </a:solidFill>
              </a:rPr>
              <a:t>Request management will be implemented to the donors to manage requests.</a:t>
            </a:r>
          </a:p>
          <a:p>
            <a:pPr algn="just"/>
            <a:endParaRPr lang="en-US" dirty="0">
              <a:solidFill>
                <a:schemeClr val="accent1"/>
              </a:solidFill>
            </a:endParaRPr>
          </a:p>
          <a:p>
            <a:pPr marL="342900" indent="-342900" algn="just">
              <a:buFont typeface="Arial" panose="020B0604020202020204" pitchFamily="34" charset="0"/>
              <a:buChar char="•"/>
            </a:pPr>
            <a:r>
              <a:rPr lang="en-US" dirty="0">
                <a:solidFill>
                  <a:schemeClr val="accent1"/>
                </a:solidFill>
              </a:rPr>
              <a:t>FAQs and live chat feature will be added to the application to support user interaction with the application.</a:t>
            </a:r>
          </a:p>
          <a:p>
            <a:pPr marL="342900" indent="-342900" algn="just">
              <a:buFont typeface="Arial" panose="020B0604020202020204" pitchFamily="34" charset="0"/>
              <a:buChar char="•"/>
            </a:pPr>
            <a:endParaRPr lang="en-US" dirty="0">
              <a:solidFill>
                <a:schemeClr val="accent1"/>
              </a:solidFill>
            </a:endParaRPr>
          </a:p>
          <a:p>
            <a:pPr marL="342900" indent="-342900" algn="just">
              <a:buFont typeface="Arial" panose="020B0604020202020204" pitchFamily="34" charset="0"/>
              <a:buChar char="•"/>
            </a:pPr>
            <a:r>
              <a:rPr lang="en-US" dirty="0">
                <a:solidFill>
                  <a:schemeClr val="accent1"/>
                </a:solidFill>
              </a:rPr>
              <a:t>Admin functionality will be implemented </a:t>
            </a:r>
            <a:r>
              <a:rPr lang="en-US">
                <a:solidFill>
                  <a:schemeClr val="accent1"/>
                </a:solidFill>
              </a:rPr>
              <a:t>for the management of </a:t>
            </a:r>
            <a:r>
              <a:rPr lang="en-US" dirty="0">
                <a:solidFill>
                  <a:schemeClr val="accent1"/>
                </a:solidFill>
              </a:rPr>
              <a:t>blood inventory, user requests.</a:t>
            </a:r>
          </a:p>
          <a:p>
            <a:pPr algn="just"/>
            <a:endParaRPr lang="en-US" dirty="0">
              <a:solidFill>
                <a:schemeClr val="accent1"/>
              </a:solidFill>
            </a:endParaRPr>
          </a:p>
          <a:p>
            <a:pPr marL="342900" indent="-342900" algn="just">
              <a:buFont typeface="Arial" panose="020B0604020202020204" pitchFamily="34" charset="0"/>
              <a:buChar char="•"/>
            </a:pPr>
            <a:r>
              <a:rPr lang="en-US" dirty="0">
                <a:solidFill>
                  <a:schemeClr val="accent1"/>
                </a:solidFill>
              </a:rPr>
              <a:t>A great home page will be created and integrated with the existing functionalities for better user experience.  </a:t>
            </a:r>
          </a:p>
          <a:p>
            <a:pPr marL="342900" indent="-342900" algn="just">
              <a:buFont typeface="Arial" panose="020B0604020202020204" pitchFamily="34" charset="0"/>
              <a:buChar char="•"/>
            </a:pPr>
            <a:endParaRPr lang="en-US" dirty="0">
              <a:solidFill>
                <a:schemeClr val="accent1"/>
              </a:solidFill>
              <a:latin typeface="Sans Serif "/>
            </a:endParaRPr>
          </a:p>
          <a:p>
            <a:endParaRPr lang="en-US" dirty="0">
              <a:solidFill>
                <a:schemeClr val="accent1"/>
              </a:solidFill>
            </a:endParaRPr>
          </a:p>
        </p:txBody>
      </p:sp>
      <p:pic>
        <p:nvPicPr>
          <p:cNvPr id="7" name="Picture 6" descr="A black square with a checklist and a check mark&#10;&#10;Description automatically generated">
            <a:extLst>
              <a:ext uri="{FF2B5EF4-FFF2-40B4-BE49-F238E27FC236}">
                <a16:creationId xmlns:a16="http://schemas.microsoft.com/office/drawing/2014/main" id="{26703754-5950-793C-3C74-8718CA9E14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0563" y="924065"/>
            <a:ext cx="457695" cy="457695"/>
          </a:xfrm>
          <a:prstGeom prst="rect">
            <a:avLst/>
          </a:prstGeom>
        </p:spPr>
      </p:pic>
    </p:spTree>
    <p:extLst>
      <p:ext uri="{BB962C8B-B14F-4D97-AF65-F5344CB8AC3E}">
        <p14:creationId xmlns:p14="http://schemas.microsoft.com/office/powerpoint/2010/main" val="34116522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0EF0ECA-8863-9343-7617-A64DDDCDAE3B}"/>
              </a:ext>
            </a:extLst>
          </p:cNvPr>
          <p:cNvSpPr>
            <a:spLocks noGrp="1"/>
          </p:cNvSpPr>
          <p:nvPr>
            <p:ph type="title"/>
          </p:nvPr>
        </p:nvSpPr>
        <p:spPr>
          <a:xfrm>
            <a:off x="904461" y="182561"/>
            <a:ext cx="10383078" cy="1125745"/>
          </a:xfrm>
        </p:spPr>
        <p:txBody>
          <a:bodyPr>
            <a:normAutofit/>
          </a:bodyPr>
          <a:lstStyle/>
          <a:p>
            <a:pPr algn="l"/>
            <a:r>
              <a:rPr lang="en-US" sz="3200" b="1" dirty="0">
                <a:solidFill>
                  <a:schemeClr val="tx1">
                    <a:lumMod val="10000"/>
                  </a:schemeClr>
                </a:solidFill>
                <a:latin typeface="Sans Serif "/>
              </a:rPr>
              <a:t> </a:t>
            </a:r>
            <a:r>
              <a:rPr lang="en-US" sz="3200" b="1" dirty="0">
                <a:solidFill>
                  <a:schemeClr val="tx1">
                    <a:lumMod val="10000"/>
                  </a:schemeClr>
                </a:solidFill>
              </a:rPr>
              <a:t>Outline</a:t>
            </a:r>
          </a:p>
        </p:txBody>
      </p:sp>
      <p:sp>
        <p:nvSpPr>
          <p:cNvPr id="5" name="Content Placeholder 2">
            <a:extLst>
              <a:ext uri="{FF2B5EF4-FFF2-40B4-BE49-F238E27FC236}">
                <a16:creationId xmlns:a16="http://schemas.microsoft.com/office/drawing/2014/main" id="{4FEAD311-5FE3-C43B-93AD-A0F7F6450332}"/>
              </a:ext>
            </a:extLst>
          </p:cNvPr>
          <p:cNvSpPr>
            <a:spLocks noGrp="1"/>
          </p:cNvSpPr>
          <p:nvPr>
            <p:ph idx="1"/>
          </p:nvPr>
        </p:nvSpPr>
        <p:spPr>
          <a:xfrm>
            <a:off x="904461" y="1361662"/>
            <a:ext cx="10383078" cy="4750904"/>
          </a:xfrm>
          <a:ln>
            <a:noFill/>
          </a:ln>
        </p:spPr>
        <p:txBody>
          <a:bodyPr>
            <a:normAutofit/>
          </a:bodyPr>
          <a:lstStyle/>
          <a:p>
            <a:r>
              <a:rPr lang="en-US" sz="1800" b="1" i="0" dirty="0">
                <a:solidFill>
                  <a:schemeClr val="tx1">
                    <a:lumMod val="10000"/>
                  </a:schemeClr>
                </a:solidFill>
                <a:effectLst/>
              </a:rPr>
              <a:t>Introduction</a:t>
            </a:r>
          </a:p>
          <a:p>
            <a:pPr algn="l">
              <a:buFont typeface="Arial" panose="020B0604020202020204" pitchFamily="34" charset="0"/>
              <a:buChar char="•"/>
            </a:pPr>
            <a:r>
              <a:rPr lang="en-US" sz="1800" b="1" i="0" dirty="0">
                <a:solidFill>
                  <a:schemeClr val="tx1">
                    <a:lumMod val="10000"/>
                  </a:schemeClr>
                </a:solidFill>
                <a:effectLst/>
              </a:rPr>
              <a:t>Problem Statement</a:t>
            </a:r>
          </a:p>
          <a:p>
            <a:pPr algn="l">
              <a:buFont typeface="Arial" panose="020B0604020202020204" pitchFamily="34" charset="0"/>
              <a:buChar char="•"/>
            </a:pPr>
            <a:r>
              <a:rPr lang="en-US" sz="1800" b="1" i="0" dirty="0">
                <a:solidFill>
                  <a:schemeClr val="tx1">
                    <a:lumMod val="10000"/>
                  </a:schemeClr>
                </a:solidFill>
                <a:effectLst/>
              </a:rPr>
              <a:t>Use Cases</a:t>
            </a:r>
          </a:p>
          <a:p>
            <a:pPr algn="l">
              <a:buFont typeface="Arial" panose="020B0604020202020204" pitchFamily="34" charset="0"/>
              <a:buChar char="•"/>
            </a:pPr>
            <a:r>
              <a:rPr lang="en-US" sz="1800" b="1" i="0" dirty="0">
                <a:solidFill>
                  <a:schemeClr val="tx1">
                    <a:lumMod val="10000"/>
                  </a:schemeClr>
                </a:solidFill>
                <a:effectLst/>
              </a:rPr>
              <a:t>Functional Requirements</a:t>
            </a:r>
          </a:p>
          <a:p>
            <a:pPr algn="l">
              <a:buFont typeface="Arial" panose="020B0604020202020204" pitchFamily="34" charset="0"/>
              <a:buChar char="•"/>
            </a:pPr>
            <a:r>
              <a:rPr lang="en-US" sz="1800" b="1" i="0" dirty="0">
                <a:solidFill>
                  <a:schemeClr val="tx1">
                    <a:lumMod val="10000"/>
                  </a:schemeClr>
                </a:solidFill>
                <a:effectLst/>
              </a:rPr>
              <a:t>Non-Functional Requirements</a:t>
            </a:r>
          </a:p>
          <a:p>
            <a:pPr algn="l">
              <a:buFont typeface="Arial" panose="020B0604020202020204" pitchFamily="34" charset="0"/>
              <a:buChar char="•"/>
            </a:pPr>
            <a:r>
              <a:rPr lang="en-US" sz="1800" b="1" i="0" dirty="0">
                <a:solidFill>
                  <a:schemeClr val="tx1">
                    <a:lumMod val="10000"/>
                  </a:schemeClr>
                </a:solidFill>
                <a:effectLst/>
              </a:rPr>
              <a:t>Architecture diagram</a:t>
            </a:r>
          </a:p>
          <a:p>
            <a:r>
              <a:rPr lang="en-US" sz="1800" b="1" i="0" dirty="0">
                <a:solidFill>
                  <a:schemeClr val="tx1">
                    <a:lumMod val="10000"/>
                  </a:schemeClr>
                </a:solidFill>
                <a:effectLst/>
              </a:rPr>
              <a:t>Data management plans</a:t>
            </a:r>
          </a:p>
          <a:p>
            <a:pPr algn="l">
              <a:buFont typeface="Arial" panose="020B0604020202020204" pitchFamily="34" charset="0"/>
              <a:buChar char="•"/>
            </a:pPr>
            <a:r>
              <a:rPr lang="en-US" sz="1800" b="1" i="0" dirty="0">
                <a:solidFill>
                  <a:schemeClr val="tx1">
                    <a:lumMod val="10000"/>
                  </a:schemeClr>
                </a:solidFill>
                <a:effectLst/>
              </a:rPr>
              <a:t>Prototype demos</a:t>
            </a:r>
            <a:endParaRPr lang="en-US" sz="1800" b="1" dirty="0">
              <a:solidFill>
                <a:schemeClr val="tx1">
                  <a:lumMod val="10000"/>
                </a:schemeClr>
              </a:solidFill>
            </a:endParaRPr>
          </a:p>
          <a:p>
            <a:pPr algn="l">
              <a:buFont typeface="Arial" panose="020B0604020202020204" pitchFamily="34" charset="0"/>
              <a:buChar char="•"/>
            </a:pPr>
            <a:r>
              <a:rPr lang="en-US" sz="1800" b="1" dirty="0">
                <a:solidFill>
                  <a:schemeClr val="tx1">
                    <a:lumMod val="10000"/>
                  </a:schemeClr>
                </a:solidFill>
              </a:rPr>
              <a:t>Accomplishments</a:t>
            </a:r>
          </a:p>
          <a:p>
            <a:pPr algn="l">
              <a:buFont typeface="Arial" panose="020B0604020202020204" pitchFamily="34" charset="0"/>
              <a:buChar char="•"/>
            </a:pPr>
            <a:r>
              <a:rPr lang="en-US" sz="1800" b="1" i="0" dirty="0">
                <a:solidFill>
                  <a:schemeClr val="tx1">
                    <a:lumMod val="10000"/>
                  </a:schemeClr>
                </a:solidFill>
                <a:effectLst/>
              </a:rPr>
              <a:t>Sprig 2024 Plan</a:t>
            </a:r>
          </a:p>
          <a:p>
            <a:pPr marL="0" indent="0">
              <a:buNone/>
            </a:pPr>
            <a:endParaRPr lang="en-US" sz="1100" b="1" i="0" dirty="0">
              <a:solidFill>
                <a:schemeClr val="tx1">
                  <a:lumMod val="10000"/>
                </a:schemeClr>
              </a:solidFill>
              <a:effectLst/>
            </a:endParaRPr>
          </a:p>
        </p:txBody>
      </p:sp>
      <p:pic>
        <p:nvPicPr>
          <p:cNvPr id="7" name="Picture 6" descr="A heart with a line in the shape of a heart&#10;&#10;Description automatically generated">
            <a:extLst>
              <a:ext uri="{FF2B5EF4-FFF2-40B4-BE49-F238E27FC236}">
                <a16:creationId xmlns:a16="http://schemas.microsoft.com/office/drawing/2014/main" id="{8CF47D84-8FDA-B69D-93E6-B846FAB99292}"/>
              </a:ext>
            </a:extLst>
          </p:cNvPr>
          <p:cNvPicPr>
            <a:picLocks noChangeAspect="1"/>
          </p:cNvPicPr>
          <p:nvPr/>
        </p:nvPicPr>
        <p:blipFill>
          <a:blip r:embed="rId2"/>
          <a:stretch>
            <a:fillRect/>
          </a:stretch>
        </p:blipFill>
        <p:spPr>
          <a:xfrm>
            <a:off x="9992995" y="5059496"/>
            <a:ext cx="1865380" cy="1152146"/>
          </a:xfrm>
          <a:prstGeom prst="rect">
            <a:avLst/>
          </a:prstGeom>
        </p:spPr>
      </p:pic>
    </p:spTree>
    <p:extLst>
      <p:ext uri="{BB962C8B-B14F-4D97-AF65-F5344CB8AC3E}">
        <p14:creationId xmlns:p14="http://schemas.microsoft.com/office/powerpoint/2010/main" val="16621849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text with a heart&#10;&#10;Description automatically generated">
            <a:extLst>
              <a:ext uri="{FF2B5EF4-FFF2-40B4-BE49-F238E27FC236}">
                <a16:creationId xmlns:a16="http://schemas.microsoft.com/office/drawing/2014/main" id="{8F31549C-2353-AB8A-ABE7-9E95CD1920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146800"/>
          </a:xfrm>
          <a:prstGeom prst="rect">
            <a:avLst/>
          </a:prstGeom>
        </p:spPr>
      </p:pic>
    </p:spTree>
    <p:extLst>
      <p:ext uri="{BB962C8B-B14F-4D97-AF65-F5344CB8AC3E}">
        <p14:creationId xmlns:p14="http://schemas.microsoft.com/office/powerpoint/2010/main" val="41095776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1">
            <a:extLst>
              <a:ext uri="{FF2B5EF4-FFF2-40B4-BE49-F238E27FC236}">
                <a16:creationId xmlns:a16="http://schemas.microsoft.com/office/drawing/2014/main" id="{87F9202F-862A-5FCE-602B-55BFE81EACB0}"/>
              </a:ext>
            </a:extLst>
          </p:cNvPr>
          <p:cNvSpPr txBox="1">
            <a:spLocks/>
          </p:cNvSpPr>
          <p:nvPr/>
        </p:nvSpPr>
        <p:spPr>
          <a:xfrm>
            <a:off x="904461" y="2435004"/>
            <a:ext cx="5343939" cy="1987991"/>
          </a:xfrm>
          <a:prstGeom prst="rect">
            <a:avLst/>
          </a:prstGeom>
          <a:noFill/>
        </p:spPr>
        <p:txBody>
          <a:bodyPr>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just"/>
            <a:r>
              <a:rPr lang="en-US" sz="1800" b="1" dirty="0">
                <a:solidFill>
                  <a:schemeClr val="tx1">
                    <a:lumMod val="10000"/>
                  </a:schemeClr>
                </a:solidFill>
                <a:cs typeface="Times New Roman" panose="02020603050405020304" pitchFamily="18" charset="0"/>
              </a:rPr>
              <a:t>Regardless of technological advancements,  the majority of blood bank systems still operate manually today. As a result, there is a general issue with the supply of necessary blood types.</a:t>
            </a:r>
          </a:p>
        </p:txBody>
      </p:sp>
      <p:sp>
        <p:nvSpPr>
          <p:cNvPr id="5" name="Title 1">
            <a:extLst>
              <a:ext uri="{FF2B5EF4-FFF2-40B4-BE49-F238E27FC236}">
                <a16:creationId xmlns:a16="http://schemas.microsoft.com/office/drawing/2014/main" id="{C6F8C055-EDC2-7145-2C98-1E7C1DA0EC73}"/>
              </a:ext>
            </a:extLst>
          </p:cNvPr>
          <p:cNvSpPr>
            <a:spLocks noGrp="1"/>
          </p:cNvSpPr>
          <p:nvPr>
            <p:ph type="title"/>
          </p:nvPr>
        </p:nvSpPr>
        <p:spPr>
          <a:xfrm>
            <a:off x="904461" y="588961"/>
            <a:ext cx="10383078" cy="1125745"/>
          </a:xfrm>
        </p:spPr>
        <p:txBody>
          <a:bodyPr>
            <a:normAutofit/>
          </a:bodyPr>
          <a:lstStyle/>
          <a:p>
            <a:pPr algn="l"/>
            <a:r>
              <a:rPr lang="en-US" sz="3200" b="1" dirty="0">
                <a:solidFill>
                  <a:schemeClr val="tx1">
                    <a:lumMod val="10000"/>
                  </a:schemeClr>
                </a:solidFill>
              </a:rPr>
              <a:t>Introduction</a:t>
            </a:r>
          </a:p>
        </p:txBody>
      </p:sp>
      <p:pic>
        <p:nvPicPr>
          <p:cNvPr id="9" name="Picture 8" descr="A black and white image of a building with arrows&#10;&#10;Description automatically generated">
            <a:extLst>
              <a:ext uri="{FF2B5EF4-FFF2-40B4-BE49-F238E27FC236}">
                <a16:creationId xmlns:a16="http://schemas.microsoft.com/office/drawing/2014/main" id="{C8BC99E3-A098-D9A4-36BC-F9282AADB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714704"/>
            <a:ext cx="6096000" cy="3428589"/>
          </a:xfrm>
          <a:prstGeom prst="rect">
            <a:avLst/>
          </a:prstGeom>
        </p:spPr>
      </p:pic>
    </p:spTree>
    <p:extLst>
      <p:ext uri="{BB962C8B-B14F-4D97-AF65-F5344CB8AC3E}">
        <p14:creationId xmlns:p14="http://schemas.microsoft.com/office/powerpoint/2010/main" val="19548448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1">
            <a:extLst>
              <a:ext uri="{FF2B5EF4-FFF2-40B4-BE49-F238E27FC236}">
                <a16:creationId xmlns:a16="http://schemas.microsoft.com/office/drawing/2014/main" id="{E97EE901-142A-F0CC-D3D5-3718FBBFC454}"/>
              </a:ext>
            </a:extLst>
          </p:cNvPr>
          <p:cNvSpPr txBox="1">
            <a:spLocks/>
          </p:cNvSpPr>
          <p:nvPr/>
        </p:nvSpPr>
        <p:spPr>
          <a:xfrm>
            <a:off x="765969" y="2277841"/>
            <a:ext cx="10660062" cy="2302317"/>
          </a:xfrm>
          <a:prstGeom prst="rect">
            <a:avLst/>
          </a:prstGeom>
          <a:noFill/>
        </p:spPr>
        <p:txBody>
          <a:bodyPr>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just"/>
            <a:r>
              <a:rPr lang="en-US" sz="1800" b="1" dirty="0">
                <a:solidFill>
                  <a:schemeClr val="tx1">
                    <a:lumMod val="10000"/>
                  </a:schemeClr>
                </a:solidFill>
                <a:cs typeface="Times New Roman" panose="02020603050405020304" pitchFamily="18" charset="0"/>
              </a:rPr>
              <a:t>Many blood banks still rely on manual processes and outdated record-keeping systems, leading to inefficiencies, errors, and delays in providing life-saving blood products. </a:t>
            </a:r>
          </a:p>
          <a:p>
            <a:pPr algn="just"/>
            <a:r>
              <a:rPr lang="en-US" sz="1800" b="1" dirty="0">
                <a:solidFill>
                  <a:schemeClr val="tx1">
                    <a:lumMod val="10000"/>
                  </a:schemeClr>
                </a:solidFill>
                <a:cs typeface="Times New Roman" panose="02020603050405020304" pitchFamily="18" charset="0"/>
              </a:rPr>
              <a:t>To address these challenges, there is a pressing need for a modern, user-friendly, and secure web application for managing blood bank operations.</a:t>
            </a:r>
          </a:p>
        </p:txBody>
      </p:sp>
      <p:sp>
        <p:nvSpPr>
          <p:cNvPr id="9" name="Title 1">
            <a:extLst>
              <a:ext uri="{FF2B5EF4-FFF2-40B4-BE49-F238E27FC236}">
                <a16:creationId xmlns:a16="http://schemas.microsoft.com/office/drawing/2014/main" id="{D4885384-630C-AEC4-27BA-B349A5954C1C}"/>
              </a:ext>
            </a:extLst>
          </p:cNvPr>
          <p:cNvSpPr>
            <a:spLocks noGrp="1"/>
          </p:cNvSpPr>
          <p:nvPr>
            <p:ph type="title"/>
          </p:nvPr>
        </p:nvSpPr>
        <p:spPr>
          <a:xfrm>
            <a:off x="765969" y="649921"/>
            <a:ext cx="10383078" cy="1125745"/>
          </a:xfrm>
        </p:spPr>
        <p:txBody>
          <a:bodyPr>
            <a:normAutofit/>
          </a:bodyPr>
          <a:lstStyle/>
          <a:p>
            <a:pPr algn="l"/>
            <a:r>
              <a:rPr lang="en-US" b="1" dirty="0">
                <a:solidFill>
                  <a:schemeClr val="tx1">
                    <a:lumMod val="10000"/>
                  </a:schemeClr>
                </a:solidFill>
              </a:rPr>
              <a:t>PROBLEM STATEMENT</a:t>
            </a:r>
            <a:endParaRPr lang="en-US" sz="3200" b="1" dirty="0">
              <a:solidFill>
                <a:schemeClr val="tx1">
                  <a:lumMod val="10000"/>
                </a:schemeClr>
              </a:solidFill>
            </a:endParaRPr>
          </a:p>
        </p:txBody>
      </p:sp>
    </p:spTree>
    <p:extLst>
      <p:ext uri="{BB962C8B-B14F-4D97-AF65-F5344CB8AC3E}">
        <p14:creationId xmlns:p14="http://schemas.microsoft.com/office/powerpoint/2010/main" val="12531197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BFCBCE8-C48F-F593-B428-B1FF5995F6EF}"/>
              </a:ext>
            </a:extLst>
          </p:cNvPr>
          <p:cNvSpPr>
            <a:spLocks noGrp="1"/>
          </p:cNvSpPr>
          <p:nvPr>
            <p:ph type="title"/>
          </p:nvPr>
        </p:nvSpPr>
        <p:spPr>
          <a:xfrm>
            <a:off x="765969" y="649921"/>
            <a:ext cx="10383078" cy="1125745"/>
          </a:xfrm>
        </p:spPr>
        <p:txBody>
          <a:bodyPr>
            <a:normAutofit/>
          </a:bodyPr>
          <a:lstStyle/>
          <a:p>
            <a:pPr algn="l"/>
            <a:r>
              <a:rPr lang="en-US" b="1" dirty="0">
                <a:solidFill>
                  <a:schemeClr val="tx1">
                    <a:lumMod val="10000"/>
                  </a:schemeClr>
                </a:solidFill>
              </a:rPr>
              <a:t>PROPOSED SOLUTION</a:t>
            </a:r>
            <a:endParaRPr lang="en-US" sz="3200" b="1" dirty="0">
              <a:solidFill>
                <a:schemeClr val="tx1">
                  <a:lumMod val="10000"/>
                </a:schemeClr>
              </a:solidFill>
            </a:endParaRPr>
          </a:p>
        </p:txBody>
      </p:sp>
      <p:pic>
        <p:nvPicPr>
          <p:cNvPr id="11" name="Picture 10" descr="A blue person with blue hair&#10;&#10;Description automatically generated with medium confidence">
            <a:extLst>
              <a:ext uri="{FF2B5EF4-FFF2-40B4-BE49-F238E27FC236}">
                <a16:creationId xmlns:a16="http://schemas.microsoft.com/office/drawing/2014/main" id="{705221C5-AF43-7782-3B9B-197797F1FB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2764" y="3117539"/>
            <a:ext cx="894080" cy="1000158"/>
          </a:xfrm>
          <a:prstGeom prst="rect">
            <a:avLst/>
          </a:prstGeom>
        </p:spPr>
      </p:pic>
      <p:pic>
        <p:nvPicPr>
          <p:cNvPr id="12" name="Picture 11" descr="A blue person with blue hair&#10;&#10;Description automatically generated with medium confidence">
            <a:extLst>
              <a:ext uri="{FF2B5EF4-FFF2-40B4-BE49-F238E27FC236}">
                <a16:creationId xmlns:a16="http://schemas.microsoft.com/office/drawing/2014/main" id="{67B4F460-B0FF-37B1-1B42-BC0A0C9ED6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0575" y="3106041"/>
            <a:ext cx="894080" cy="1000158"/>
          </a:xfrm>
          <a:prstGeom prst="rect">
            <a:avLst/>
          </a:prstGeom>
        </p:spPr>
      </p:pic>
      <p:sp>
        <p:nvSpPr>
          <p:cNvPr id="13" name="TextBox 12">
            <a:extLst>
              <a:ext uri="{FF2B5EF4-FFF2-40B4-BE49-F238E27FC236}">
                <a16:creationId xmlns:a16="http://schemas.microsoft.com/office/drawing/2014/main" id="{D2CE8D8E-F30F-90E6-354C-67B176388EC5}"/>
              </a:ext>
            </a:extLst>
          </p:cNvPr>
          <p:cNvSpPr txBox="1"/>
          <p:nvPr/>
        </p:nvSpPr>
        <p:spPr>
          <a:xfrm>
            <a:off x="2562764" y="4199235"/>
            <a:ext cx="1330960" cy="369332"/>
          </a:xfrm>
          <a:prstGeom prst="rect">
            <a:avLst/>
          </a:prstGeom>
          <a:noFill/>
        </p:spPr>
        <p:txBody>
          <a:bodyPr wrap="square" rtlCol="0">
            <a:spAutoFit/>
          </a:bodyPr>
          <a:lstStyle/>
          <a:p>
            <a:r>
              <a:rPr lang="en-US" b="1" dirty="0">
                <a:solidFill>
                  <a:schemeClr val="tx1">
                    <a:lumMod val="10000"/>
                  </a:schemeClr>
                </a:solidFill>
              </a:rPr>
              <a:t>PATIENT</a:t>
            </a:r>
          </a:p>
        </p:txBody>
      </p:sp>
      <p:sp>
        <p:nvSpPr>
          <p:cNvPr id="14" name="TextBox 13">
            <a:extLst>
              <a:ext uri="{FF2B5EF4-FFF2-40B4-BE49-F238E27FC236}">
                <a16:creationId xmlns:a16="http://schemas.microsoft.com/office/drawing/2014/main" id="{02CB8A67-706D-8668-8ACD-1718006BA769}"/>
              </a:ext>
            </a:extLst>
          </p:cNvPr>
          <p:cNvSpPr txBox="1"/>
          <p:nvPr/>
        </p:nvSpPr>
        <p:spPr>
          <a:xfrm>
            <a:off x="9330739" y="4195816"/>
            <a:ext cx="1330960" cy="369332"/>
          </a:xfrm>
          <a:prstGeom prst="rect">
            <a:avLst/>
          </a:prstGeom>
          <a:noFill/>
        </p:spPr>
        <p:txBody>
          <a:bodyPr wrap="square" rtlCol="0">
            <a:spAutoFit/>
          </a:bodyPr>
          <a:lstStyle/>
          <a:p>
            <a:r>
              <a:rPr lang="en-US" b="1" dirty="0">
                <a:solidFill>
                  <a:schemeClr val="tx1">
                    <a:lumMod val="10000"/>
                  </a:schemeClr>
                </a:solidFill>
              </a:rPr>
              <a:t>DONOR</a:t>
            </a:r>
          </a:p>
        </p:txBody>
      </p:sp>
      <p:cxnSp>
        <p:nvCxnSpPr>
          <p:cNvPr id="16" name="Straight Arrow Connector 15">
            <a:extLst>
              <a:ext uri="{FF2B5EF4-FFF2-40B4-BE49-F238E27FC236}">
                <a16:creationId xmlns:a16="http://schemas.microsoft.com/office/drawing/2014/main" id="{394FAFDB-4DC2-C204-2EFA-D51F05CCC3D5}"/>
              </a:ext>
            </a:extLst>
          </p:cNvPr>
          <p:cNvCxnSpPr>
            <a:cxnSpLocks/>
          </p:cNvCxnSpPr>
          <p:nvPr/>
        </p:nvCxnSpPr>
        <p:spPr>
          <a:xfrm>
            <a:off x="3745182" y="3674765"/>
            <a:ext cx="11302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A blue circle with a computer and a device&#10;&#10;Description automatically generated">
            <a:extLst>
              <a:ext uri="{FF2B5EF4-FFF2-40B4-BE49-F238E27FC236}">
                <a16:creationId xmlns:a16="http://schemas.microsoft.com/office/drawing/2014/main" id="{1EF9B35E-BE01-F745-EAA2-2F734806D1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8757" y="2864043"/>
            <a:ext cx="1887316" cy="1887316"/>
          </a:xfrm>
          <a:prstGeom prst="rect">
            <a:avLst/>
          </a:prstGeom>
        </p:spPr>
      </p:pic>
      <p:cxnSp>
        <p:nvCxnSpPr>
          <p:cNvPr id="25" name="Straight Arrow Connector 24">
            <a:extLst>
              <a:ext uri="{FF2B5EF4-FFF2-40B4-BE49-F238E27FC236}">
                <a16:creationId xmlns:a16="http://schemas.microsoft.com/office/drawing/2014/main" id="{04D9BDF8-F653-6597-E31F-9463A15E4E09}"/>
              </a:ext>
            </a:extLst>
          </p:cNvPr>
          <p:cNvCxnSpPr>
            <a:cxnSpLocks/>
          </p:cNvCxnSpPr>
          <p:nvPr/>
        </p:nvCxnSpPr>
        <p:spPr>
          <a:xfrm flipH="1">
            <a:off x="3745182" y="4045919"/>
            <a:ext cx="10883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C3DC9C2-82AC-9C92-C2BF-A6E96D213691}"/>
              </a:ext>
            </a:extLst>
          </p:cNvPr>
          <p:cNvCxnSpPr>
            <a:cxnSpLocks/>
          </p:cNvCxnSpPr>
          <p:nvPr/>
        </p:nvCxnSpPr>
        <p:spPr>
          <a:xfrm>
            <a:off x="7748222" y="3617618"/>
            <a:ext cx="11302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2E8812B-85E9-0509-D961-2749AC4DED8E}"/>
              </a:ext>
            </a:extLst>
          </p:cNvPr>
          <p:cNvCxnSpPr>
            <a:cxnSpLocks/>
          </p:cNvCxnSpPr>
          <p:nvPr/>
        </p:nvCxnSpPr>
        <p:spPr>
          <a:xfrm flipH="1">
            <a:off x="7769153" y="4045919"/>
            <a:ext cx="10883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Arrow: Curved Right 30">
            <a:extLst>
              <a:ext uri="{FF2B5EF4-FFF2-40B4-BE49-F238E27FC236}">
                <a16:creationId xmlns:a16="http://schemas.microsoft.com/office/drawing/2014/main" id="{551482CB-3C92-3F64-E317-27851660438F}"/>
              </a:ext>
            </a:extLst>
          </p:cNvPr>
          <p:cNvSpPr/>
          <p:nvPr/>
        </p:nvSpPr>
        <p:spPr>
          <a:xfrm rot="16200000">
            <a:off x="6080062" y="2097341"/>
            <a:ext cx="972899" cy="5967776"/>
          </a:xfrm>
          <a:prstGeom prst="curved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sp>
        <p:nvSpPr>
          <p:cNvPr id="32" name="Arrow: Curved Right 31">
            <a:extLst>
              <a:ext uri="{FF2B5EF4-FFF2-40B4-BE49-F238E27FC236}">
                <a16:creationId xmlns:a16="http://schemas.microsoft.com/office/drawing/2014/main" id="{28DB8BFC-ECCB-CA5A-13CA-3A46406E3BF6}"/>
              </a:ext>
            </a:extLst>
          </p:cNvPr>
          <p:cNvSpPr/>
          <p:nvPr/>
        </p:nvSpPr>
        <p:spPr>
          <a:xfrm rot="5400000">
            <a:off x="5805519" y="-698722"/>
            <a:ext cx="1125745" cy="6173424"/>
          </a:xfrm>
          <a:prstGeom prst="curved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sp>
        <p:nvSpPr>
          <p:cNvPr id="33" name="TextBox 32">
            <a:extLst>
              <a:ext uri="{FF2B5EF4-FFF2-40B4-BE49-F238E27FC236}">
                <a16:creationId xmlns:a16="http://schemas.microsoft.com/office/drawing/2014/main" id="{ECC974FE-8983-2738-0AF5-2B4F0E560D2A}"/>
              </a:ext>
            </a:extLst>
          </p:cNvPr>
          <p:cNvSpPr txBox="1"/>
          <p:nvPr/>
        </p:nvSpPr>
        <p:spPr>
          <a:xfrm>
            <a:off x="5368757" y="2407920"/>
            <a:ext cx="2718603" cy="369332"/>
          </a:xfrm>
          <a:prstGeom prst="rect">
            <a:avLst/>
          </a:prstGeom>
          <a:noFill/>
        </p:spPr>
        <p:txBody>
          <a:bodyPr wrap="square" rtlCol="0">
            <a:spAutoFit/>
          </a:bodyPr>
          <a:lstStyle/>
          <a:p>
            <a:r>
              <a:rPr lang="en-US" b="1" dirty="0">
                <a:solidFill>
                  <a:schemeClr val="tx1">
                    <a:lumMod val="10000"/>
                  </a:schemeClr>
                </a:solidFill>
              </a:rPr>
              <a:t>WEB APPLICATION</a:t>
            </a:r>
          </a:p>
        </p:txBody>
      </p:sp>
      <p:sp>
        <p:nvSpPr>
          <p:cNvPr id="34" name="TextBox 33">
            <a:extLst>
              <a:ext uri="{FF2B5EF4-FFF2-40B4-BE49-F238E27FC236}">
                <a16:creationId xmlns:a16="http://schemas.microsoft.com/office/drawing/2014/main" id="{5F0DDED6-FC91-ECB0-12B9-33A46A0405FA}"/>
              </a:ext>
            </a:extLst>
          </p:cNvPr>
          <p:cNvSpPr txBox="1"/>
          <p:nvPr/>
        </p:nvSpPr>
        <p:spPr>
          <a:xfrm>
            <a:off x="3713689" y="4085125"/>
            <a:ext cx="1428091" cy="276999"/>
          </a:xfrm>
          <a:prstGeom prst="rect">
            <a:avLst/>
          </a:prstGeom>
          <a:noFill/>
        </p:spPr>
        <p:txBody>
          <a:bodyPr wrap="square" rtlCol="0">
            <a:spAutoFit/>
          </a:bodyPr>
          <a:lstStyle/>
          <a:p>
            <a:r>
              <a:rPr lang="en-US" sz="1200" b="1" dirty="0">
                <a:solidFill>
                  <a:schemeClr val="tx1">
                    <a:lumMod val="10000"/>
                  </a:schemeClr>
                </a:solidFill>
              </a:rPr>
              <a:t>FINDS DONOR</a:t>
            </a:r>
          </a:p>
        </p:txBody>
      </p:sp>
      <p:sp>
        <p:nvSpPr>
          <p:cNvPr id="35" name="TextBox 34">
            <a:extLst>
              <a:ext uri="{FF2B5EF4-FFF2-40B4-BE49-F238E27FC236}">
                <a16:creationId xmlns:a16="http://schemas.microsoft.com/office/drawing/2014/main" id="{28E13C02-E51C-65DB-04E2-379946EA218E}"/>
              </a:ext>
            </a:extLst>
          </p:cNvPr>
          <p:cNvSpPr txBox="1"/>
          <p:nvPr/>
        </p:nvSpPr>
        <p:spPr>
          <a:xfrm>
            <a:off x="3575307" y="3384660"/>
            <a:ext cx="1566473" cy="276999"/>
          </a:xfrm>
          <a:prstGeom prst="rect">
            <a:avLst/>
          </a:prstGeom>
          <a:noFill/>
        </p:spPr>
        <p:txBody>
          <a:bodyPr wrap="square" rtlCol="0">
            <a:spAutoFit/>
          </a:bodyPr>
          <a:lstStyle/>
          <a:p>
            <a:r>
              <a:rPr lang="en-US" sz="1200" b="1" dirty="0">
                <a:solidFill>
                  <a:schemeClr val="tx1">
                    <a:lumMod val="10000"/>
                  </a:schemeClr>
                </a:solidFill>
              </a:rPr>
              <a:t>REQUEST BLOOD</a:t>
            </a:r>
          </a:p>
        </p:txBody>
      </p:sp>
      <p:sp>
        <p:nvSpPr>
          <p:cNvPr id="36" name="TextBox 35">
            <a:extLst>
              <a:ext uri="{FF2B5EF4-FFF2-40B4-BE49-F238E27FC236}">
                <a16:creationId xmlns:a16="http://schemas.microsoft.com/office/drawing/2014/main" id="{AF8234E1-A9AB-4727-3484-729B80A137E5}"/>
              </a:ext>
            </a:extLst>
          </p:cNvPr>
          <p:cNvSpPr txBox="1"/>
          <p:nvPr/>
        </p:nvSpPr>
        <p:spPr>
          <a:xfrm>
            <a:off x="7696409" y="3331318"/>
            <a:ext cx="1428091" cy="276999"/>
          </a:xfrm>
          <a:prstGeom prst="rect">
            <a:avLst/>
          </a:prstGeom>
          <a:noFill/>
        </p:spPr>
        <p:txBody>
          <a:bodyPr wrap="square" rtlCol="0">
            <a:spAutoFit/>
          </a:bodyPr>
          <a:lstStyle/>
          <a:p>
            <a:r>
              <a:rPr lang="en-US" sz="1200" b="1" dirty="0">
                <a:solidFill>
                  <a:schemeClr val="tx1">
                    <a:lumMod val="10000"/>
                  </a:schemeClr>
                </a:solidFill>
              </a:rPr>
              <a:t>BLOOD DONOR</a:t>
            </a:r>
          </a:p>
        </p:txBody>
      </p:sp>
      <p:sp>
        <p:nvSpPr>
          <p:cNvPr id="37" name="TextBox 36">
            <a:extLst>
              <a:ext uri="{FF2B5EF4-FFF2-40B4-BE49-F238E27FC236}">
                <a16:creationId xmlns:a16="http://schemas.microsoft.com/office/drawing/2014/main" id="{04FC9882-56F3-131C-8924-DB2F0456A13E}"/>
              </a:ext>
            </a:extLst>
          </p:cNvPr>
          <p:cNvSpPr txBox="1"/>
          <p:nvPr/>
        </p:nvSpPr>
        <p:spPr>
          <a:xfrm>
            <a:off x="7748222" y="4057316"/>
            <a:ext cx="1428091" cy="276999"/>
          </a:xfrm>
          <a:prstGeom prst="rect">
            <a:avLst/>
          </a:prstGeom>
          <a:noFill/>
        </p:spPr>
        <p:txBody>
          <a:bodyPr wrap="square" rtlCol="0">
            <a:spAutoFit/>
          </a:bodyPr>
          <a:lstStyle/>
          <a:p>
            <a:r>
              <a:rPr lang="en-US" sz="1200" b="1" dirty="0">
                <a:solidFill>
                  <a:schemeClr val="tx1">
                    <a:lumMod val="10000"/>
                  </a:schemeClr>
                </a:solidFill>
              </a:rPr>
              <a:t>POST DETAILS</a:t>
            </a:r>
          </a:p>
        </p:txBody>
      </p:sp>
      <p:sp>
        <p:nvSpPr>
          <p:cNvPr id="38" name="TextBox 37">
            <a:extLst>
              <a:ext uri="{FF2B5EF4-FFF2-40B4-BE49-F238E27FC236}">
                <a16:creationId xmlns:a16="http://schemas.microsoft.com/office/drawing/2014/main" id="{EB761215-7E28-46B9-2B02-3D3F08BD5876}"/>
              </a:ext>
            </a:extLst>
          </p:cNvPr>
          <p:cNvSpPr txBox="1"/>
          <p:nvPr/>
        </p:nvSpPr>
        <p:spPr>
          <a:xfrm>
            <a:off x="5957508" y="5740400"/>
            <a:ext cx="2749612" cy="369332"/>
          </a:xfrm>
          <a:prstGeom prst="rect">
            <a:avLst/>
          </a:prstGeom>
          <a:noFill/>
        </p:spPr>
        <p:txBody>
          <a:bodyPr wrap="square" rtlCol="0">
            <a:spAutoFit/>
          </a:bodyPr>
          <a:lstStyle/>
          <a:p>
            <a:r>
              <a:rPr lang="en-US" b="1" dirty="0">
                <a:solidFill>
                  <a:schemeClr val="tx1">
                    <a:lumMod val="10000"/>
                  </a:schemeClr>
                </a:solidFill>
              </a:rPr>
              <a:t>SEARCH</a:t>
            </a:r>
          </a:p>
        </p:txBody>
      </p:sp>
      <p:sp>
        <p:nvSpPr>
          <p:cNvPr id="39" name="TextBox 38">
            <a:extLst>
              <a:ext uri="{FF2B5EF4-FFF2-40B4-BE49-F238E27FC236}">
                <a16:creationId xmlns:a16="http://schemas.microsoft.com/office/drawing/2014/main" id="{DC70DDA1-937F-67D1-5FE3-700C95BDC229}"/>
              </a:ext>
            </a:extLst>
          </p:cNvPr>
          <p:cNvSpPr txBox="1"/>
          <p:nvPr/>
        </p:nvSpPr>
        <p:spPr>
          <a:xfrm>
            <a:off x="6096000" y="1402469"/>
            <a:ext cx="2749612" cy="369332"/>
          </a:xfrm>
          <a:prstGeom prst="rect">
            <a:avLst/>
          </a:prstGeom>
          <a:noFill/>
        </p:spPr>
        <p:txBody>
          <a:bodyPr wrap="square" rtlCol="0">
            <a:spAutoFit/>
          </a:bodyPr>
          <a:lstStyle/>
          <a:p>
            <a:r>
              <a:rPr lang="en-US" b="1" dirty="0">
                <a:solidFill>
                  <a:schemeClr val="tx1">
                    <a:lumMod val="10000"/>
                  </a:schemeClr>
                </a:solidFill>
              </a:rPr>
              <a:t>DISPLAY</a:t>
            </a:r>
          </a:p>
        </p:txBody>
      </p:sp>
    </p:spTree>
    <p:extLst>
      <p:ext uri="{BB962C8B-B14F-4D97-AF65-F5344CB8AC3E}">
        <p14:creationId xmlns:p14="http://schemas.microsoft.com/office/powerpoint/2010/main" val="2276872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BA2E9B2-68F2-000C-DE63-5259F63E0495}"/>
              </a:ext>
            </a:extLst>
          </p:cNvPr>
          <p:cNvSpPr>
            <a:spLocks noGrp="1"/>
          </p:cNvSpPr>
          <p:nvPr>
            <p:ph type="title"/>
          </p:nvPr>
        </p:nvSpPr>
        <p:spPr>
          <a:xfrm>
            <a:off x="904461" y="588961"/>
            <a:ext cx="10383078" cy="1125745"/>
          </a:xfrm>
        </p:spPr>
        <p:txBody>
          <a:bodyPr vert="horz" lIns="91440" tIns="45720" rIns="91440" bIns="45720" rtlCol="0" anchor="ctr">
            <a:normAutofit/>
          </a:bodyPr>
          <a:lstStyle/>
          <a:p>
            <a:pPr algn="l"/>
            <a:r>
              <a:rPr lang="en-US" b="1" dirty="0">
                <a:solidFill>
                  <a:schemeClr val="tx1">
                    <a:lumMod val="10000"/>
                  </a:schemeClr>
                </a:solidFill>
              </a:rPr>
              <a:t>Use Cases</a:t>
            </a:r>
          </a:p>
        </p:txBody>
      </p:sp>
      <p:pic>
        <p:nvPicPr>
          <p:cNvPr id="7" name="Picture 6" descr="A diagram of a software application&#10;&#10;Description automatically generated with medium confidence">
            <a:extLst>
              <a:ext uri="{FF2B5EF4-FFF2-40B4-BE49-F238E27FC236}">
                <a16:creationId xmlns:a16="http://schemas.microsoft.com/office/drawing/2014/main" id="{B7FDE8F0-5453-8BFA-6382-6411C5EF6B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00" y="1714706"/>
            <a:ext cx="6888480" cy="4286250"/>
          </a:xfrm>
          <a:prstGeom prst="rect">
            <a:avLst/>
          </a:prstGeom>
        </p:spPr>
      </p:pic>
    </p:spTree>
    <p:extLst>
      <p:ext uri="{BB962C8B-B14F-4D97-AF65-F5344CB8AC3E}">
        <p14:creationId xmlns:p14="http://schemas.microsoft.com/office/powerpoint/2010/main" val="5425026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1E29F4-1F9A-9CCD-CF90-E5ACAB55AE7F}"/>
              </a:ext>
            </a:extLst>
          </p:cNvPr>
          <p:cNvSpPr>
            <a:spLocks noGrp="1"/>
          </p:cNvSpPr>
          <p:nvPr>
            <p:ph type="title"/>
          </p:nvPr>
        </p:nvSpPr>
        <p:spPr>
          <a:xfrm>
            <a:off x="904461" y="588961"/>
            <a:ext cx="10383078" cy="1125745"/>
          </a:xfrm>
        </p:spPr>
        <p:txBody>
          <a:bodyPr vert="horz" lIns="91440" tIns="45720" rIns="91440" bIns="45720" rtlCol="0" anchor="ctr">
            <a:normAutofit/>
          </a:bodyPr>
          <a:lstStyle/>
          <a:p>
            <a:pPr algn="l"/>
            <a:r>
              <a:rPr lang="en-US" b="1" dirty="0">
                <a:solidFill>
                  <a:schemeClr val="tx1">
                    <a:lumMod val="10000"/>
                  </a:schemeClr>
                </a:solidFill>
              </a:rPr>
              <a:t>functional REQUIREMENTS</a:t>
            </a:r>
          </a:p>
        </p:txBody>
      </p:sp>
      <p:sp>
        <p:nvSpPr>
          <p:cNvPr id="5" name="Content Placeholder 11">
            <a:extLst>
              <a:ext uri="{FF2B5EF4-FFF2-40B4-BE49-F238E27FC236}">
                <a16:creationId xmlns:a16="http://schemas.microsoft.com/office/drawing/2014/main" id="{4B48A6E7-EA99-9466-CCDC-50B2F1118914}"/>
              </a:ext>
            </a:extLst>
          </p:cNvPr>
          <p:cNvSpPr txBox="1">
            <a:spLocks/>
          </p:cNvSpPr>
          <p:nvPr/>
        </p:nvSpPr>
        <p:spPr>
          <a:xfrm>
            <a:off x="904461" y="2067330"/>
            <a:ext cx="10660062" cy="3214600"/>
          </a:xfrm>
          <a:prstGeom prst="rect">
            <a:avLst/>
          </a:prstGeom>
          <a:noFill/>
        </p:spPr>
        <p:txBody>
          <a:bodyPr>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chemeClr val="tx1">
                    <a:lumMod val="10000"/>
                  </a:schemeClr>
                </a:solidFill>
                <a:cs typeface="Times New Roman" panose="02020603050405020304" pitchFamily="18" charset="0"/>
              </a:rPr>
              <a:t>SHOULD allow register Patient/Donor as a user.</a:t>
            </a:r>
          </a:p>
          <a:p>
            <a:r>
              <a:rPr lang="en-US" sz="1800" b="1" dirty="0">
                <a:solidFill>
                  <a:schemeClr val="tx1">
                    <a:lumMod val="10000"/>
                  </a:schemeClr>
                </a:solidFill>
                <a:cs typeface="Times New Roman" panose="02020603050405020304" pitchFamily="18" charset="0"/>
              </a:rPr>
              <a:t>SHOULD allow Login for User/Admin.</a:t>
            </a:r>
          </a:p>
          <a:p>
            <a:r>
              <a:rPr lang="en-US" sz="1800" b="1" dirty="0">
                <a:solidFill>
                  <a:schemeClr val="tx1">
                    <a:lumMod val="10000"/>
                  </a:schemeClr>
                </a:solidFill>
                <a:cs typeface="Times New Roman" panose="02020603050405020304" pitchFamily="18" charset="0"/>
              </a:rPr>
              <a:t>SHOULD provide enable profile management for Patient/Donor.</a:t>
            </a:r>
          </a:p>
          <a:p>
            <a:r>
              <a:rPr lang="en-US" sz="1800" b="1" dirty="0">
                <a:solidFill>
                  <a:schemeClr val="tx1">
                    <a:lumMod val="10000"/>
                  </a:schemeClr>
                </a:solidFill>
                <a:cs typeface="Times New Roman" panose="02020603050405020304" pitchFamily="18" charset="0"/>
              </a:rPr>
              <a:t>SHOULD allow users and admin to accept/Deny the response.</a:t>
            </a:r>
          </a:p>
          <a:p>
            <a:r>
              <a:rPr lang="en-US" sz="1800" b="1" dirty="0">
                <a:solidFill>
                  <a:schemeClr val="tx1">
                    <a:lumMod val="10000"/>
                  </a:schemeClr>
                </a:solidFill>
                <a:cs typeface="Times New Roman" panose="02020603050405020304" pitchFamily="18" charset="0"/>
              </a:rPr>
              <a:t>SHOULD provide Live chat assistance for users</a:t>
            </a:r>
          </a:p>
          <a:p>
            <a:r>
              <a:rPr lang="en-US" sz="1800" b="1" dirty="0">
                <a:solidFill>
                  <a:schemeClr val="tx1">
                    <a:lumMod val="10000"/>
                  </a:schemeClr>
                </a:solidFill>
                <a:cs typeface="Times New Roman" panose="02020603050405020304" pitchFamily="18" charset="0"/>
              </a:rPr>
              <a:t>SHOULD provide FAQS</a:t>
            </a:r>
          </a:p>
          <a:p>
            <a:endParaRPr lang="en-US" sz="1800" b="1" dirty="0">
              <a:solidFill>
                <a:schemeClr val="accent1">
                  <a:alpha val="60000"/>
                </a:schemeClr>
              </a:solidFill>
            </a:endParaRPr>
          </a:p>
          <a:p>
            <a:endParaRPr lang="en-US" sz="1800" b="1" dirty="0">
              <a:solidFill>
                <a:schemeClr val="accent1">
                  <a:alpha val="60000"/>
                </a:schemeClr>
              </a:solidFill>
            </a:endParaRPr>
          </a:p>
          <a:p>
            <a:endParaRPr lang="en-US" sz="1800" b="1" dirty="0">
              <a:solidFill>
                <a:schemeClr val="accent1">
                  <a:alpha val="60000"/>
                </a:schemeClr>
              </a:solidFill>
            </a:endParaRPr>
          </a:p>
          <a:p>
            <a:endParaRPr lang="en-US" sz="1800" b="1" dirty="0">
              <a:solidFill>
                <a:schemeClr val="accent1">
                  <a:alpha val="60000"/>
                </a:schemeClr>
              </a:solidFill>
            </a:endParaRPr>
          </a:p>
        </p:txBody>
      </p:sp>
    </p:spTree>
    <p:extLst>
      <p:ext uri="{BB962C8B-B14F-4D97-AF65-F5344CB8AC3E}">
        <p14:creationId xmlns:p14="http://schemas.microsoft.com/office/powerpoint/2010/main" val="37378052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542602-D058-8055-F6E8-3478F5110DED}"/>
              </a:ext>
            </a:extLst>
          </p:cNvPr>
          <p:cNvSpPr>
            <a:spLocks noGrp="1"/>
          </p:cNvSpPr>
          <p:nvPr>
            <p:ph type="title"/>
          </p:nvPr>
        </p:nvSpPr>
        <p:spPr>
          <a:xfrm>
            <a:off x="904461" y="588961"/>
            <a:ext cx="10383078" cy="1125745"/>
          </a:xfrm>
        </p:spPr>
        <p:txBody>
          <a:bodyPr vert="horz" lIns="91440" tIns="45720" rIns="91440" bIns="45720" rtlCol="0" anchor="ctr">
            <a:normAutofit/>
          </a:bodyPr>
          <a:lstStyle/>
          <a:p>
            <a:pPr algn="l"/>
            <a:r>
              <a:rPr lang="en-US" b="1" dirty="0">
                <a:solidFill>
                  <a:schemeClr val="tx1">
                    <a:lumMod val="10000"/>
                  </a:schemeClr>
                </a:solidFill>
              </a:rPr>
              <a:t>functional REQUIREMENTS</a:t>
            </a:r>
          </a:p>
        </p:txBody>
      </p:sp>
      <p:sp>
        <p:nvSpPr>
          <p:cNvPr id="6" name="Content Placeholder 11">
            <a:extLst>
              <a:ext uri="{FF2B5EF4-FFF2-40B4-BE49-F238E27FC236}">
                <a16:creationId xmlns:a16="http://schemas.microsoft.com/office/drawing/2014/main" id="{0DDFB055-2AF4-DEA0-43D7-49B1CE6D9127}"/>
              </a:ext>
            </a:extLst>
          </p:cNvPr>
          <p:cNvSpPr txBox="1">
            <a:spLocks/>
          </p:cNvSpPr>
          <p:nvPr/>
        </p:nvSpPr>
        <p:spPr>
          <a:xfrm>
            <a:off x="904461" y="2067330"/>
            <a:ext cx="10660062" cy="3214600"/>
          </a:xfrm>
          <a:prstGeom prst="rect">
            <a:avLst/>
          </a:prstGeom>
          <a:noFill/>
        </p:spPr>
        <p:txBody>
          <a:bodyPr>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chemeClr val="accent1"/>
                </a:solidFill>
              </a:rPr>
              <a:t>SHOULD Schedule the appointment.</a:t>
            </a:r>
          </a:p>
          <a:p>
            <a:r>
              <a:rPr lang="en-US" sz="1800" b="1" dirty="0">
                <a:solidFill>
                  <a:schemeClr val="accent1"/>
                </a:solidFill>
              </a:rPr>
              <a:t>SHOULD provide Dashboard for admins to manage the donation relationship.</a:t>
            </a:r>
          </a:p>
          <a:p>
            <a:r>
              <a:rPr lang="en-US" sz="1800" b="1" dirty="0">
                <a:solidFill>
                  <a:schemeClr val="accent1"/>
                </a:solidFill>
              </a:rPr>
              <a:t>SHOULD allow admin side customer support/chat functionality.</a:t>
            </a:r>
          </a:p>
          <a:p>
            <a:r>
              <a:rPr lang="en-US" sz="1800" b="1" dirty="0">
                <a:solidFill>
                  <a:schemeClr val="accent1"/>
                </a:solidFill>
              </a:rPr>
              <a:t>SHALL NOT share user personal information with third parties without user consent.</a:t>
            </a:r>
          </a:p>
          <a:p>
            <a:r>
              <a:rPr lang="en-US" sz="1800" b="1" dirty="0">
                <a:solidFill>
                  <a:schemeClr val="accent1"/>
                </a:solidFill>
              </a:rPr>
              <a:t> SHALL NOT store sensitive medical information beyond basic requirements.</a:t>
            </a:r>
          </a:p>
          <a:p>
            <a:endParaRPr lang="en-US" sz="1800" b="1" dirty="0">
              <a:solidFill>
                <a:schemeClr val="accent1"/>
              </a:solidFill>
            </a:endParaRPr>
          </a:p>
          <a:p>
            <a:endParaRPr lang="en-US" sz="1800" b="1" dirty="0">
              <a:solidFill>
                <a:schemeClr val="accent1"/>
              </a:solidFill>
            </a:endParaRPr>
          </a:p>
        </p:txBody>
      </p:sp>
    </p:spTree>
    <p:extLst>
      <p:ext uri="{BB962C8B-B14F-4D97-AF65-F5344CB8AC3E}">
        <p14:creationId xmlns:p14="http://schemas.microsoft.com/office/powerpoint/2010/main" val="38157542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7102EFA8-F32C-960B-FDFB-1073EB684758}"/>
              </a:ext>
            </a:extLst>
          </p:cNvPr>
          <p:cNvSpPr>
            <a:spLocks noGrp="1"/>
          </p:cNvSpPr>
          <p:nvPr>
            <p:ph idx="1"/>
          </p:nvPr>
        </p:nvSpPr>
        <p:spPr>
          <a:xfrm>
            <a:off x="904461" y="1958546"/>
            <a:ext cx="11090274" cy="3493769"/>
          </a:xfrm>
        </p:spPr>
        <p:txBody>
          <a:bodyPr>
            <a:normAutofit/>
          </a:bodyPr>
          <a:lstStyle/>
          <a:p>
            <a:r>
              <a:rPr lang="en-US" sz="1800" b="1" dirty="0">
                <a:solidFill>
                  <a:schemeClr val="tx1">
                    <a:lumMod val="10000"/>
                  </a:schemeClr>
                </a:solidFill>
                <a:cs typeface="Times New Roman" panose="02020603050405020304" pitchFamily="18" charset="0"/>
              </a:rPr>
              <a:t>Performance</a:t>
            </a:r>
          </a:p>
          <a:p>
            <a:r>
              <a:rPr lang="en-US" sz="1800" b="1" dirty="0">
                <a:solidFill>
                  <a:schemeClr val="tx1">
                    <a:lumMod val="10000"/>
                  </a:schemeClr>
                </a:solidFill>
                <a:cs typeface="Times New Roman" panose="02020603050405020304" pitchFamily="18" charset="0"/>
              </a:rPr>
              <a:t>Scalability</a:t>
            </a:r>
          </a:p>
          <a:p>
            <a:r>
              <a:rPr lang="en-US" sz="1800" b="1" dirty="0">
                <a:solidFill>
                  <a:schemeClr val="tx1">
                    <a:lumMod val="10000"/>
                  </a:schemeClr>
                </a:solidFill>
                <a:cs typeface="Times New Roman" panose="02020603050405020304" pitchFamily="18" charset="0"/>
              </a:rPr>
              <a:t>Security</a:t>
            </a:r>
          </a:p>
          <a:p>
            <a:r>
              <a:rPr lang="en-US" sz="1800" b="1" dirty="0">
                <a:solidFill>
                  <a:schemeClr val="tx1">
                    <a:lumMod val="10000"/>
                  </a:schemeClr>
                </a:solidFill>
                <a:cs typeface="Times New Roman" panose="02020603050405020304" pitchFamily="18" charset="0"/>
              </a:rPr>
              <a:t>Reliability and availability</a:t>
            </a:r>
          </a:p>
          <a:p>
            <a:r>
              <a:rPr lang="en-US" sz="1800" b="1" dirty="0">
                <a:solidFill>
                  <a:schemeClr val="tx1">
                    <a:lumMod val="10000"/>
                  </a:schemeClr>
                </a:solidFill>
                <a:cs typeface="Times New Roman" panose="02020603050405020304" pitchFamily="18" charset="0"/>
              </a:rPr>
              <a:t>User Interaction</a:t>
            </a:r>
          </a:p>
          <a:p>
            <a:r>
              <a:rPr lang="en-US" sz="1800" b="1" dirty="0">
                <a:solidFill>
                  <a:schemeClr val="tx1">
                    <a:lumMod val="10000"/>
                  </a:schemeClr>
                </a:solidFill>
                <a:cs typeface="Times New Roman" panose="02020603050405020304" pitchFamily="18" charset="0"/>
              </a:rPr>
              <a:t>Interoperability</a:t>
            </a:r>
          </a:p>
          <a:p>
            <a:r>
              <a:rPr lang="en-US" sz="1800" b="1" dirty="0">
                <a:solidFill>
                  <a:schemeClr val="tx1">
                    <a:lumMod val="10000"/>
                  </a:schemeClr>
                </a:solidFill>
                <a:cs typeface="Times New Roman" panose="02020603050405020304" pitchFamily="18" charset="0"/>
              </a:rPr>
              <a:t>Backup and recovery</a:t>
            </a:r>
          </a:p>
        </p:txBody>
      </p:sp>
      <p:sp>
        <p:nvSpPr>
          <p:cNvPr id="8" name="Title 1">
            <a:extLst>
              <a:ext uri="{FF2B5EF4-FFF2-40B4-BE49-F238E27FC236}">
                <a16:creationId xmlns:a16="http://schemas.microsoft.com/office/drawing/2014/main" id="{32301DEA-517C-E0EA-2319-07FC8C0F0806}"/>
              </a:ext>
            </a:extLst>
          </p:cNvPr>
          <p:cNvSpPr txBox="1">
            <a:spLocks/>
          </p:cNvSpPr>
          <p:nvPr/>
        </p:nvSpPr>
        <p:spPr>
          <a:xfrm>
            <a:off x="904461" y="588961"/>
            <a:ext cx="10383078" cy="112574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200" b="0" i="0" kern="1200" cap="all">
                <a:solidFill>
                  <a:schemeClr val="accent1"/>
                </a:solidFill>
                <a:effectLst/>
                <a:latin typeface="+mj-lt"/>
                <a:ea typeface="+mj-ea"/>
                <a:cs typeface="+mj-cs"/>
              </a:defRPr>
            </a:lvl1pPr>
          </a:lstStyle>
          <a:p>
            <a:pPr algn="l"/>
            <a:r>
              <a:rPr lang="en-US" b="1" dirty="0">
                <a:solidFill>
                  <a:schemeClr val="tx1">
                    <a:lumMod val="10000"/>
                  </a:schemeClr>
                </a:solidFill>
              </a:rPr>
              <a:t>Non-functional REQUIREMENTS</a:t>
            </a:r>
          </a:p>
        </p:txBody>
      </p:sp>
    </p:spTree>
    <p:extLst>
      <p:ext uri="{BB962C8B-B14F-4D97-AF65-F5344CB8AC3E}">
        <p14:creationId xmlns:p14="http://schemas.microsoft.com/office/powerpoint/2010/main" val="36256988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Gallery">
  <a:themeElements>
    <a:clrScheme name="Custom 2">
      <a:dk1>
        <a:srgbClr val="FFFFFF"/>
      </a:dk1>
      <a:lt1>
        <a:srgbClr val="DFD9D5"/>
      </a:lt1>
      <a:dk2>
        <a:srgbClr val="BFBFBF"/>
      </a:dk2>
      <a:lt2>
        <a:srgbClr val="DFD9D5"/>
      </a:lt2>
      <a:accent1>
        <a:srgbClr val="181512"/>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Gallery">
      <a:majorFont>
        <a:latin typeface="Rockwell" panose="020606030202050204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20.png"/></Relationships>
</file>

<file path=ppt/webextensions/webextension1.xml><?xml version="1.0" encoding="utf-8"?>
<we:webextension xmlns:we="http://schemas.microsoft.com/office/webextensions/webextension/2010/11" id="{8745EF13-A30B-454D-B153-A3F49B460CB3}">
  <we:reference id="wa104380117" version="2.0.0.0" store="en-US" storeType="OMEX"/>
  <we:alternateReferences>
    <we:reference id="WA104380117" version="2.0.0.0" store="WA104380117" storeType="OMEX"/>
  </we:alternateReferences>
  <we:properties>
    <we:property name="lucid_embed_id" value="&quot;27439988-5150-43fc-8577-b648483e4df9&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Gallery</Template>
  <TotalTime>800</TotalTime>
  <Words>602</Words>
  <Application>Microsoft Office PowerPoint</Application>
  <PresentationFormat>Widescreen</PresentationFormat>
  <Paragraphs>122</Paragraphs>
  <Slides>20</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Rockwell</vt:lpstr>
      <vt:lpstr>Sans Serif </vt:lpstr>
      <vt:lpstr>Gallery</vt:lpstr>
      <vt:lpstr>PowerPoint Presentation</vt:lpstr>
      <vt:lpstr> Outline</vt:lpstr>
      <vt:lpstr>Introduction</vt:lpstr>
      <vt:lpstr>PROBLEM STATEMENT</vt:lpstr>
      <vt:lpstr>PROPOSED SOLUTION</vt:lpstr>
      <vt:lpstr>Use Cases</vt:lpstr>
      <vt:lpstr>functional REQUIREMENTS</vt:lpstr>
      <vt:lpstr>functional REQUIREMENTS</vt:lpstr>
      <vt:lpstr>PowerPoint Presentation</vt:lpstr>
      <vt:lpstr>Architecture</vt:lpstr>
      <vt:lpstr>Technologies &amp; PLATFORMs used</vt:lpstr>
      <vt:lpstr>frameworks &amp; LIBRARIES used</vt:lpstr>
      <vt:lpstr>Hosting strategy and requirements</vt:lpstr>
      <vt:lpstr>DATAMANAGEMENT PLAN</vt:lpstr>
      <vt:lpstr>DATAMANAGEMENT PLAN - (Cont’d)</vt:lpstr>
      <vt:lpstr>PROTOTYPES DEMO – GUI MOCKUPS</vt:lpstr>
      <vt:lpstr>PROTOTYPES DEMO</vt:lpstr>
      <vt:lpstr>ACCOMPLISHMENTS</vt:lpstr>
      <vt:lpstr>SPRING’24 PLAN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Paladugu,Sandhya</dc:creator>
  <cp:lastModifiedBy>Paladugu,Sandhya</cp:lastModifiedBy>
  <cp:revision>1</cp:revision>
  <dcterms:created xsi:type="dcterms:W3CDTF">2023-11-26T22:34:27Z</dcterms:created>
  <dcterms:modified xsi:type="dcterms:W3CDTF">2023-12-01T15:16:35Z</dcterms:modified>
</cp:coreProperties>
</file>